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Inter SemiBold"/>
      <p:regular r:id="rId19"/>
      <p:bold r:id="rId20"/>
      <p:italic r:id="rId21"/>
      <p:boldItalic r:id="rId22"/>
    </p:embeddedFont>
    <p:embeddedFont>
      <p:font typeface="Inter"/>
      <p:regular r:id="rId23"/>
      <p:bold r:id="rId24"/>
      <p:italic r:id="rId25"/>
      <p:boldItalic r:id="rId26"/>
    </p:embeddedFont>
    <p:embeddedFont>
      <p:font typeface="Arial Narrow"/>
      <p:regular r:id="rId27"/>
      <p:bold r:id="rId28"/>
      <p:italic r:id="rId29"/>
      <p:boldItalic r:id="rId30"/>
    </p:embeddedFont>
    <p:embeddedFont>
      <p:font typeface="Tahoma"/>
      <p:regular r:id="rId31"/>
      <p:bold r:id="rId32"/>
    </p:embeddedFont>
    <p:embeddedFont>
      <p:font typeface="Inter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SemiBold-bold.fntdata"/><Relationship Id="rId22" Type="http://schemas.openxmlformats.org/officeDocument/2006/relationships/font" Target="fonts/InterSemiBold-boldItalic.fntdata"/><Relationship Id="rId21" Type="http://schemas.openxmlformats.org/officeDocument/2006/relationships/font" Target="fonts/InterSemiBold-italic.fntdata"/><Relationship Id="rId24" Type="http://schemas.openxmlformats.org/officeDocument/2006/relationships/font" Target="fonts/Inter-bold.fntdata"/><Relationship Id="rId23" Type="http://schemas.openxmlformats.org/officeDocument/2006/relationships/font" Target="fonts/Int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Italic.fntdata"/><Relationship Id="rId25" Type="http://schemas.openxmlformats.org/officeDocument/2006/relationships/font" Target="fonts/Inter-italic.fntdata"/><Relationship Id="rId28" Type="http://schemas.openxmlformats.org/officeDocument/2006/relationships/font" Target="fonts/ArialNarrow-bold.fntdata"/><Relationship Id="rId27" Type="http://schemas.openxmlformats.org/officeDocument/2006/relationships/font" Target="fonts/Arial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rialNarrow-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regular.fntdata"/><Relationship Id="rId30" Type="http://schemas.openxmlformats.org/officeDocument/2006/relationships/font" Target="fonts/ArialNarrow-boldItalic.fntdata"/><Relationship Id="rId11" Type="http://schemas.openxmlformats.org/officeDocument/2006/relationships/slide" Target="slides/slide6.xml"/><Relationship Id="rId33" Type="http://schemas.openxmlformats.org/officeDocument/2006/relationships/font" Target="fonts/InterMedium-regular.fntdata"/><Relationship Id="rId10" Type="http://schemas.openxmlformats.org/officeDocument/2006/relationships/slide" Target="slides/slide5.xml"/><Relationship Id="rId32" Type="http://schemas.openxmlformats.org/officeDocument/2006/relationships/font" Target="fonts/Tahoma-bold.fntdata"/><Relationship Id="rId13" Type="http://schemas.openxmlformats.org/officeDocument/2006/relationships/slide" Target="slides/slide8.xml"/><Relationship Id="rId35" Type="http://schemas.openxmlformats.org/officeDocument/2006/relationships/font" Target="fonts/InterMedium-italic.fntdata"/><Relationship Id="rId12" Type="http://schemas.openxmlformats.org/officeDocument/2006/relationships/slide" Target="slides/slide7.xml"/><Relationship Id="rId34" Type="http://schemas.openxmlformats.org/officeDocument/2006/relationships/font" Target="fonts/InterMedium-bold.fntdata"/><Relationship Id="rId15"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InterMedium-boldItalic.fntdata"/><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InterSemiBold-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856bfe007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d856bfe00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29e7a791a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29e7a791a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9e7a791a9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99" name="Google Shape;99;g329e7a791a9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29e7a791a9_0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16" name="Google Shape;116;g329e7a791a9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29e7a791a9_0_6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123" name="Google Shape;123;g329e7a791a9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29e7a791a9_0_8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p>
        </p:txBody>
      </p:sp>
      <p:sp>
        <p:nvSpPr>
          <p:cNvPr id="212" name="Google Shape;212;g329e7a791a9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29e7a791a9_0_104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29e7a791a9_0_10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29e7a791a9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29e7a791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29e7a791a9_0_121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29e7a791a9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OBJECT_1_1">
    <p:spTree>
      <p:nvGrpSpPr>
        <p:cNvPr id="50" name="Shape 50"/>
        <p:cNvGrpSpPr/>
        <p:nvPr/>
      </p:nvGrpSpPr>
      <p:grpSpPr>
        <a:xfrm>
          <a:off x="0" y="0"/>
          <a:ext cx="0" cy="0"/>
          <a:chOff x="0" y="0"/>
          <a:chExt cx="0" cy="0"/>
        </a:xfrm>
      </p:grpSpPr>
      <p:sp>
        <p:nvSpPr>
          <p:cNvPr id="51" name="Google Shape;51;p13"/>
          <p:cNvSpPr txBox="1"/>
          <p:nvPr>
            <p:ph type="title"/>
          </p:nvPr>
        </p:nvSpPr>
        <p:spPr>
          <a:xfrm>
            <a:off x="457200" y="342900"/>
            <a:ext cx="8229600" cy="685800"/>
          </a:xfrm>
          <a:prstGeom prst="rect">
            <a:avLst/>
          </a:prstGeom>
          <a:noFill/>
          <a:ln>
            <a:noFill/>
          </a:ln>
        </p:spPr>
        <p:txBody>
          <a:bodyPr anchorCtr="0" anchor="t" bIns="91425" lIns="91425" spcFirstLastPara="1" rIns="91425" wrap="square" tIns="91425">
            <a:normAutofit/>
          </a:bodyPr>
          <a:lstStyle>
            <a:lvl1pPr indent="0" lvl="0" marL="0" marR="0" algn="l">
              <a:spcBef>
                <a:spcPts val="0"/>
              </a:spcBef>
              <a:spcAft>
                <a:spcPts val="0"/>
              </a:spcAft>
              <a:buClr>
                <a:schemeClr val="accent1"/>
              </a:buClr>
              <a:buSzPts val="2800"/>
              <a:buNone/>
              <a:defRPr i="0" u="none" cap="none" strike="noStrike">
                <a:solidFill>
                  <a:schemeClr val="accent1"/>
                </a:solidFill>
              </a:defRPr>
            </a:lvl1pPr>
            <a:lvl2pPr indent="0" lvl="1">
              <a:spcBef>
                <a:spcPts val="0"/>
              </a:spcBef>
              <a:spcAft>
                <a:spcPts val="0"/>
              </a:spcAft>
              <a:buSzPts val="2800"/>
              <a:buNone/>
              <a:defRPr sz="1800"/>
            </a:lvl2pPr>
            <a:lvl3pPr indent="0" lvl="2">
              <a:spcBef>
                <a:spcPts val="0"/>
              </a:spcBef>
              <a:spcAft>
                <a:spcPts val="0"/>
              </a:spcAft>
              <a:buSzPts val="2800"/>
              <a:buNone/>
              <a:defRPr sz="1800"/>
            </a:lvl3pPr>
            <a:lvl4pPr indent="0" lvl="3">
              <a:spcBef>
                <a:spcPts val="0"/>
              </a:spcBef>
              <a:spcAft>
                <a:spcPts val="0"/>
              </a:spcAft>
              <a:buSzPts val="2800"/>
              <a:buNone/>
              <a:defRPr sz="1800"/>
            </a:lvl4pPr>
            <a:lvl5pPr indent="0" lvl="4">
              <a:spcBef>
                <a:spcPts val="0"/>
              </a:spcBef>
              <a:spcAft>
                <a:spcPts val="0"/>
              </a:spcAft>
              <a:buSzPts val="2800"/>
              <a:buNone/>
              <a:defRPr sz="1800"/>
            </a:lvl5pPr>
            <a:lvl6pPr indent="0" lvl="5">
              <a:spcBef>
                <a:spcPts val="0"/>
              </a:spcBef>
              <a:spcAft>
                <a:spcPts val="0"/>
              </a:spcAft>
              <a:buSzPts val="2800"/>
              <a:buNone/>
              <a:defRPr sz="1800"/>
            </a:lvl6pPr>
            <a:lvl7pPr indent="0" lvl="6">
              <a:spcBef>
                <a:spcPts val="0"/>
              </a:spcBef>
              <a:spcAft>
                <a:spcPts val="0"/>
              </a:spcAft>
              <a:buSzPts val="2800"/>
              <a:buNone/>
              <a:defRPr sz="1800"/>
            </a:lvl7pPr>
            <a:lvl8pPr indent="0" lvl="7">
              <a:spcBef>
                <a:spcPts val="0"/>
              </a:spcBef>
              <a:spcAft>
                <a:spcPts val="0"/>
              </a:spcAft>
              <a:buSzPts val="2800"/>
              <a:buNone/>
              <a:defRPr sz="1800"/>
            </a:lvl8pPr>
            <a:lvl9pPr indent="0" lvl="8">
              <a:spcBef>
                <a:spcPts val="0"/>
              </a:spcBef>
              <a:spcAft>
                <a:spcPts val="0"/>
              </a:spcAft>
              <a:buSzPts val="2800"/>
              <a:buNone/>
              <a:defRPr sz="1800"/>
            </a:lvl9pPr>
          </a:lstStyle>
          <a:p/>
        </p:txBody>
      </p:sp>
      <p:sp>
        <p:nvSpPr>
          <p:cNvPr id="52" name="Google Shape;52;p13"/>
          <p:cNvSpPr txBox="1"/>
          <p:nvPr>
            <p:ph idx="1" type="body"/>
          </p:nvPr>
        </p:nvSpPr>
        <p:spPr>
          <a:xfrm>
            <a:off x="457200" y="938225"/>
            <a:ext cx="3947100" cy="3495000"/>
          </a:xfrm>
          <a:prstGeom prst="rect">
            <a:avLst/>
          </a:prstGeom>
          <a:noFill/>
          <a:ln>
            <a:noFill/>
          </a:ln>
        </p:spPr>
        <p:txBody>
          <a:bodyPr anchorCtr="0" anchor="t" bIns="91425" lIns="91425" spcFirstLastPara="1" rIns="91425" wrap="square" tIns="91425">
            <a:normAutofit/>
          </a:bodyPr>
          <a:lstStyle>
            <a:lvl1pPr indent="-381000" lvl="0" marL="457200" marR="0" algn="l">
              <a:spcBef>
                <a:spcPts val="880"/>
              </a:spcBef>
              <a:spcAft>
                <a:spcPts val="0"/>
              </a:spcAft>
              <a:buClr>
                <a:schemeClr val="accent1"/>
              </a:buClr>
              <a:buSzPts val="2400"/>
              <a:buChar char="•"/>
              <a:defRPr i="0" sz="2400" u="none" cap="none" strike="noStrike">
                <a:solidFill>
                  <a:schemeClr val="dk1"/>
                </a:solidFill>
              </a:defRPr>
            </a:lvl1pPr>
            <a:lvl2pPr indent="-336550" lvl="1" marL="914400" marR="0" algn="l">
              <a:spcBef>
                <a:spcPts val="1200"/>
              </a:spcBef>
              <a:spcAft>
                <a:spcPts val="0"/>
              </a:spcAft>
              <a:buClr>
                <a:srgbClr val="363738"/>
              </a:buClr>
              <a:buSzPts val="1700"/>
              <a:buChar char="–"/>
              <a:defRPr i="0" sz="2000" u="none" cap="none" strike="noStrike">
                <a:solidFill>
                  <a:schemeClr val="dk1"/>
                </a:solidFill>
              </a:defRPr>
            </a:lvl2pPr>
            <a:lvl3pPr indent="-342900" lvl="2" marL="1371600" marR="0" algn="l">
              <a:spcBef>
                <a:spcPts val="1200"/>
              </a:spcBef>
              <a:spcAft>
                <a:spcPts val="0"/>
              </a:spcAft>
              <a:buClr>
                <a:srgbClr val="363738"/>
              </a:buClr>
              <a:buSzPts val="1800"/>
              <a:buChar char="•"/>
              <a:defRPr i="0" sz="1800" u="none" cap="none" strike="noStrike">
                <a:solidFill>
                  <a:schemeClr val="dk1"/>
                </a:solidFill>
              </a:defRPr>
            </a:lvl3pPr>
            <a:lvl4pPr indent="-330200" lvl="3" marL="1828800" marR="0" algn="l">
              <a:spcBef>
                <a:spcPts val="1200"/>
              </a:spcBef>
              <a:spcAft>
                <a:spcPts val="0"/>
              </a:spcAft>
              <a:buClr>
                <a:srgbClr val="363738"/>
              </a:buClr>
              <a:buSzPts val="1600"/>
              <a:buChar char="–"/>
              <a:defRPr i="0" sz="1600" u="none" cap="none" strike="noStrike">
                <a:solidFill>
                  <a:schemeClr val="dk1"/>
                </a:solidFill>
              </a:defRPr>
            </a:lvl4pPr>
            <a:lvl5pPr indent="-317500" lvl="4" marL="2286000" marR="0" algn="l">
              <a:spcBef>
                <a:spcPts val="1200"/>
              </a:spcBef>
              <a:spcAft>
                <a:spcPts val="0"/>
              </a:spcAft>
              <a:buClr>
                <a:srgbClr val="363738"/>
              </a:buClr>
              <a:buSzPts val="1400"/>
              <a:buChar char="»"/>
              <a:defRPr i="0" sz="1400" u="none" cap="none" strike="noStrike">
                <a:solidFill>
                  <a:schemeClr val="dk1"/>
                </a:solidFill>
              </a:defRPr>
            </a:lvl5pPr>
            <a:lvl6pPr indent="-304800" lvl="5" marL="2743200" marR="0" algn="l">
              <a:spcBef>
                <a:spcPts val="1200"/>
              </a:spcBef>
              <a:spcAft>
                <a:spcPts val="0"/>
              </a:spcAft>
              <a:buClr>
                <a:schemeClr val="dk1"/>
              </a:buClr>
              <a:buSzPts val="1200"/>
              <a:buChar char="•"/>
              <a:defRPr i="1" sz="1200" u="none" cap="none" strike="noStrike">
                <a:solidFill>
                  <a:schemeClr val="dk1"/>
                </a:solidFill>
              </a:defRPr>
            </a:lvl6pPr>
            <a:lvl7pPr indent="-292100" lvl="6" marL="3200400" marR="0" algn="l">
              <a:spcBef>
                <a:spcPts val="1200"/>
              </a:spcBef>
              <a:spcAft>
                <a:spcPts val="0"/>
              </a:spcAft>
              <a:buClr>
                <a:schemeClr val="dk1"/>
              </a:buClr>
              <a:buSzPts val="1000"/>
              <a:buChar char="•"/>
              <a:defRPr i="1" sz="1000" u="none" cap="none" strike="noStrike">
                <a:solidFill>
                  <a:schemeClr val="dk1"/>
                </a:solidFill>
              </a:defRPr>
            </a:lvl7pPr>
            <a:lvl8pPr indent="-279400" lvl="7" marL="3657600" marR="0" algn="l">
              <a:spcBef>
                <a:spcPts val="1200"/>
              </a:spcBef>
              <a:spcAft>
                <a:spcPts val="0"/>
              </a:spcAft>
              <a:buClr>
                <a:schemeClr val="dk1"/>
              </a:buClr>
              <a:buSzPts val="800"/>
              <a:buChar char="•"/>
              <a:defRPr i="1" sz="800" u="none" cap="none" strike="noStrike">
                <a:solidFill>
                  <a:schemeClr val="dk1"/>
                </a:solidFill>
              </a:defRPr>
            </a:lvl8pPr>
            <a:lvl9pPr indent="-266700" lvl="8" marL="4114800" marR="0" algn="l">
              <a:spcBef>
                <a:spcPts val="1200"/>
              </a:spcBef>
              <a:spcAft>
                <a:spcPts val="1200"/>
              </a:spcAft>
              <a:buClr>
                <a:schemeClr val="dk1"/>
              </a:buClr>
              <a:buSzPts val="600"/>
              <a:buChar char="•"/>
              <a:defRPr i="1" sz="600" u="none" cap="none" strike="noStrike">
                <a:solidFill>
                  <a:schemeClr val="dk1"/>
                </a:solidFill>
              </a:defRPr>
            </a:lvl9pPr>
          </a:lstStyle>
          <a:p/>
        </p:txBody>
      </p:sp>
      <p:pic>
        <p:nvPicPr>
          <p:cNvPr descr="ESnet_Logo_Footer.png" id="53" name="Google Shape;53;p13"/>
          <p:cNvPicPr preferRelativeResize="0"/>
          <p:nvPr/>
        </p:nvPicPr>
        <p:blipFill rotWithShape="1">
          <a:blip r:embed="rId2">
            <a:alphaModFix/>
          </a:blip>
          <a:srcRect b="0" l="0" r="0" t="0"/>
          <a:stretch/>
        </p:blipFill>
        <p:spPr>
          <a:xfrm>
            <a:off x="7779007" y="4801500"/>
            <a:ext cx="907793" cy="272100"/>
          </a:xfrm>
          <a:prstGeom prst="rect">
            <a:avLst/>
          </a:prstGeom>
          <a:noFill/>
          <a:ln>
            <a:noFill/>
          </a:ln>
        </p:spPr>
      </p:pic>
      <p:sp>
        <p:nvSpPr>
          <p:cNvPr id="54" name="Google Shape;54;p13"/>
          <p:cNvSpPr txBox="1"/>
          <p:nvPr>
            <p:ph idx="2" type="body"/>
          </p:nvPr>
        </p:nvSpPr>
        <p:spPr>
          <a:xfrm>
            <a:off x="4739700" y="938250"/>
            <a:ext cx="3947100" cy="3495000"/>
          </a:xfrm>
          <a:prstGeom prst="rect">
            <a:avLst/>
          </a:prstGeom>
          <a:noFill/>
          <a:ln>
            <a:noFill/>
          </a:ln>
        </p:spPr>
        <p:txBody>
          <a:bodyPr anchorCtr="0" anchor="t" bIns="91425" lIns="91425" spcFirstLastPara="1" rIns="91425" wrap="square" tIns="91425">
            <a:normAutofit/>
          </a:bodyPr>
          <a:lstStyle>
            <a:lvl1pPr indent="-381000" lvl="0" marL="457200" marR="0" algn="l">
              <a:spcBef>
                <a:spcPts val="880"/>
              </a:spcBef>
              <a:spcAft>
                <a:spcPts val="0"/>
              </a:spcAft>
              <a:buClr>
                <a:schemeClr val="accent1"/>
              </a:buClr>
              <a:buSzPts val="2400"/>
              <a:buChar char="•"/>
              <a:defRPr i="0" sz="2400" u="none" cap="none" strike="noStrike">
                <a:solidFill>
                  <a:schemeClr val="dk1"/>
                </a:solidFill>
              </a:defRPr>
            </a:lvl1pPr>
            <a:lvl2pPr indent="-336550" lvl="1" marL="914400" marR="0" algn="l">
              <a:spcBef>
                <a:spcPts val="1200"/>
              </a:spcBef>
              <a:spcAft>
                <a:spcPts val="0"/>
              </a:spcAft>
              <a:buClr>
                <a:srgbClr val="363738"/>
              </a:buClr>
              <a:buSzPts val="1700"/>
              <a:buChar char="–"/>
              <a:defRPr i="0" sz="2000" u="none" cap="none" strike="noStrike">
                <a:solidFill>
                  <a:schemeClr val="dk1"/>
                </a:solidFill>
              </a:defRPr>
            </a:lvl2pPr>
            <a:lvl3pPr indent="-342900" lvl="2" marL="1371600" marR="0" algn="l">
              <a:spcBef>
                <a:spcPts val="1200"/>
              </a:spcBef>
              <a:spcAft>
                <a:spcPts val="0"/>
              </a:spcAft>
              <a:buClr>
                <a:srgbClr val="363738"/>
              </a:buClr>
              <a:buSzPts val="1800"/>
              <a:buChar char="•"/>
              <a:defRPr i="0" sz="1800" u="none" cap="none" strike="noStrike">
                <a:solidFill>
                  <a:schemeClr val="dk1"/>
                </a:solidFill>
              </a:defRPr>
            </a:lvl3pPr>
            <a:lvl4pPr indent="-330200" lvl="3" marL="1828800" marR="0" algn="l">
              <a:spcBef>
                <a:spcPts val="1200"/>
              </a:spcBef>
              <a:spcAft>
                <a:spcPts val="0"/>
              </a:spcAft>
              <a:buClr>
                <a:srgbClr val="363738"/>
              </a:buClr>
              <a:buSzPts val="1600"/>
              <a:buChar char="–"/>
              <a:defRPr i="0" sz="1600" u="none" cap="none" strike="noStrike">
                <a:solidFill>
                  <a:schemeClr val="dk1"/>
                </a:solidFill>
              </a:defRPr>
            </a:lvl4pPr>
            <a:lvl5pPr indent="-317500" lvl="4" marL="2286000" marR="0" algn="l">
              <a:spcBef>
                <a:spcPts val="1200"/>
              </a:spcBef>
              <a:spcAft>
                <a:spcPts val="0"/>
              </a:spcAft>
              <a:buClr>
                <a:srgbClr val="363738"/>
              </a:buClr>
              <a:buSzPts val="1400"/>
              <a:buChar char="»"/>
              <a:defRPr i="0" sz="1400" u="none" cap="none" strike="noStrike">
                <a:solidFill>
                  <a:schemeClr val="dk1"/>
                </a:solidFill>
              </a:defRPr>
            </a:lvl5pPr>
            <a:lvl6pPr indent="-304800" lvl="5" marL="2743200" marR="0" algn="l">
              <a:spcBef>
                <a:spcPts val="1200"/>
              </a:spcBef>
              <a:spcAft>
                <a:spcPts val="0"/>
              </a:spcAft>
              <a:buClr>
                <a:schemeClr val="dk1"/>
              </a:buClr>
              <a:buSzPts val="1200"/>
              <a:buChar char="•"/>
              <a:defRPr i="1" sz="1200" u="none" cap="none" strike="noStrike">
                <a:solidFill>
                  <a:schemeClr val="dk1"/>
                </a:solidFill>
              </a:defRPr>
            </a:lvl6pPr>
            <a:lvl7pPr indent="-292100" lvl="6" marL="3200400" marR="0" algn="l">
              <a:spcBef>
                <a:spcPts val="1200"/>
              </a:spcBef>
              <a:spcAft>
                <a:spcPts val="0"/>
              </a:spcAft>
              <a:buClr>
                <a:schemeClr val="dk1"/>
              </a:buClr>
              <a:buSzPts val="1000"/>
              <a:buChar char="•"/>
              <a:defRPr i="1" sz="1000" u="none" cap="none" strike="noStrike">
                <a:solidFill>
                  <a:schemeClr val="dk1"/>
                </a:solidFill>
              </a:defRPr>
            </a:lvl7pPr>
            <a:lvl8pPr indent="-279400" lvl="7" marL="3657600" marR="0" algn="l">
              <a:spcBef>
                <a:spcPts val="1200"/>
              </a:spcBef>
              <a:spcAft>
                <a:spcPts val="0"/>
              </a:spcAft>
              <a:buClr>
                <a:schemeClr val="dk1"/>
              </a:buClr>
              <a:buSzPts val="800"/>
              <a:buChar char="•"/>
              <a:defRPr i="1" sz="800" u="none" cap="none" strike="noStrike">
                <a:solidFill>
                  <a:schemeClr val="dk1"/>
                </a:solidFill>
              </a:defRPr>
            </a:lvl8pPr>
            <a:lvl9pPr indent="-266700" lvl="8" marL="4114800" marR="0" algn="l">
              <a:spcBef>
                <a:spcPts val="1200"/>
              </a:spcBef>
              <a:spcAft>
                <a:spcPts val="1200"/>
              </a:spcAft>
              <a:buClr>
                <a:schemeClr val="dk1"/>
              </a:buClr>
              <a:buSzPts val="600"/>
              <a:buChar char="•"/>
              <a:defRPr i="1" sz="600" u="none" cap="none" strike="noStrike">
                <a:solidFill>
                  <a:schemeClr val="dk1"/>
                </a:solidFill>
              </a:defRPr>
            </a:lvl9pPr>
          </a:lstStyle>
          <a:p/>
        </p:txBody>
      </p:sp>
      <p:sp>
        <p:nvSpPr>
          <p:cNvPr id="55" name="Google Shape;55;p13"/>
          <p:cNvSpPr txBox="1"/>
          <p:nvPr>
            <p:ph idx="12" type="sldNum"/>
          </p:nvPr>
        </p:nvSpPr>
        <p:spPr>
          <a:xfrm>
            <a:off x="457200" y="4800591"/>
            <a:ext cx="447600" cy="273900"/>
          </a:xfrm>
          <a:prstGeom prst="rect">
            <a:avLst/>
          </a:prstGeom>
          <a:noFill/>
          <a:ln>
            <a:noFill/>
          </a:ln>
        </p:spPr>
        <p:txBody>
          <a:bodyPr anchorCtr="0" anchor="ctr" bIns="45700" lIns="91425" spcFirstLastPara="1" rIns="91425" wrap="square" tIns="45700">
            <a:normAutofit/>
          </a:bodyPr>
          <a:lstStyle>
            <a:lvl1pPr indent="0" lvl="0" marL="0" marR="0" algn="l">
              <a:spcBef>
                <a:spcPts val="0"/>
              </a:spcBef>
              <a:buNone/>
              <a:defRPr b="0" i="0" sz="900" u="none" cap="none" strike="noStrike">
                <a:solidFill>
                  <a:srgbClr val="363738"/>
                </a:solidFill>
                <a:latin typeface="Calibri"/>
                <a:ea typeface="Calibri"/>
                <a:cs typeface="Calibri"/>
                <a:sym typeface="Calibri"/>
              </a:defRPr>
            </a:lvl1pPr>
            <a:lvl2pPr indent="0" lvl="1" marL="0" marR="0" algn="l">
              <a:spcBef>
                <a:spcPts val="0"/>
              </a:spcBef>
              <a:buNone/>
              <a:defRPr b="0" i="0" sz="900" u="none" cap="none" strike="noStrike">
                <a:solidFill>
                  <a:srgbClr val="363738"/>
                </a:solidFill>
                <a:latin typeface="Calibri"/>
                <a:ea typeface="Calibri"/>
                <a:cs typeface="Calibri"/>
                <a:sym typeface="Calibri"/>
              </a:defRPr>
            </a:lvl2pPr>
            <a:lvl3pPr indent="0" lvl="2" marL="0" marR="0" algn="l">
              <a:spcBef>
                <a:spcPts val="0"/>
              </a:spcBef>
              <a:buNone/>
              <a:defRPr b="0" i="0" sz="900" u="none" cap="none" strike="noStrike">
                <a:solidFill>
                  <a:srgbClr val="363738"/>
                </a:solidFill>
                <a:latin typeface="Calibri"/>
                <a:ea typeface="Calibri"/>
                <a:cs typeface="Calibri"/>
                <a:sym typeface="Calibri"/>
              </a:defRPr>
            </a:lvl3pPr>
            <a:lvl4pPr indent="0" lvl="3" marL="0" marR="0" algn="l">
              <a:spcBef>
                <a:spcPts val="0"/>
              </a:spcBef>
              <a:buNone/>
              <a:defRPr b="0" i="0" sz="900" u="none" cap="none" strike="noStrike">
                <a:solidFill>
                  <a:srgbClr val="363738"/>
                </a:solidFill>
                <a:latin typeface="Calibri"/>
                <a:ea typeface="Calibri"/>
                <a:cs typeface="Calibri"/>
                <a:sym typeface="Calibri"/>
              </a:defRPr>
            </a:lvl4pPr>
            <a:lvl5pPr indent="0" lvl="4" marL="0" marR="0" algn="l">
              <a:spcBef>
                <a:spcPts val="0"/>
              </a:spcBef>
              <a:buNone/>
              <a:defRPr b="0" i="0" sz="900" u="none" cap="none" strike="noStrike">
                <a:solidFill>
                  <a:srgbClr val="363738"/>
                </a:solidFill>
                <a:latin typeface="Calibri"/>
                <a:ea typeface="Calibri"/>
                <a:cs typeface="Calibri"/>
                <a:sym typeface="Calibri"/>
              </a:defRPr>
            </a:lvl5pPr>
            <a:lvl6pPr indent="0" lvl="5" marL="0" marR="0" algn="l">
              <a:spcBef>
                <a:spcPts val="0"/>
              </a:spcBef>
              <a:buNone/>
              <a:defRPr b="0" i="0" sz="900" u="none" cap="none" strike="noStrike">
                <a:solidFill>
                  <a:srgbClr val="363738"/>
                </a:solidFill>
                <a:latin typeface="Calibri"/>
                <a:ea typeface="Calibri"/>
                <a:cs typeface="Calibri"/>
                <a:sym typeface="Calibri"/>
              </a:defRPr>
            </a:lvl6pPr>
            <a:lvl7pPr indent="0" lvl="6" marL="0" marR="0" algn="l">
              <a:spcBef>
                <a:spcPts val="0"/>
              </a:spcBef>
              <a:buNone/>
              <a:defRPr b="0" i="0" sz="900" u="none" cap="none" strike="noStrike">
                <a:solidFill>
                  <a:srgbClr val="363738"/>
                </a:solidFill>
                <a:latin typeface="Calibri"/>
                <a:ea typeface="Calibri"/>
                <a:cs typeface="Calibri"/>
                <a:sym typeface="Calibri"/>
              </a:defRPr>
            </a:lvl7pPr>
            <a:lvl8pPr indent="0" lvl="7" marL="0" marR="0" algn="l">
              <a:spcBef>
                <a:spcPts val="0"/>
              </a:spcBef>
              <a:buNone/>
              <a:defRPr b="0" i="0" sz="900" u="none" cap="none" strike="noStrike">
                <a:solidFill>
                  <a:srgbClr val="363738"/>
                </a:solidFill>
                <a:latin typeface="Calibri"/>
                <a:ea typeface="Calibri"/>
                <a:cs typeface="Calibri"/>
                <a:sym typeface="Calibri"/>
              </a:defRPr>
            </a:lvl8pPr>
            <a:lvl9pPr indent="0" lvl="8" marL="0" marR="0" algn="l">
              <a:spcBef>
                <a:spcPts val="0"/>
              </a:spcBef>
              <a:buNone/>
              <a:defRPr b="0" i="0" sz="900" u="none" cap="none" strike="noStrike">
                <a:solidFill>
                  <a:srgbClr val="36373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6" name="Shape 56"/>
        <p:cNvGrpSpPr/>
        <p:nvPr/>
      </p:nvGrpSpPr>
      <p:grpSpPr>
        <a:xfrm>
          <a:off x="0" y="0"/>
          <a:ext cx="0" cy="0"/>
          <a:chOff x="0" y="0"/>
          <a:chExt cx="0" cy="0"/>
        </a:xfrm>
      </p:grpSpPr>
      <p:sp>
        <p:nvSpPr>
          <p:cNvPr id="57" name="Google Shape;57;p14"/>
          <p:cNvSpPr txBox="1"/>
          <p:nvPr>
            <p:ph type="title"/>
          </p:nvPr>
        </p:nvSpPr>
        <p:spPr>
          <a:xfrm>
            <a:off x="457200" y="342900"/>
            <a:ext cx="8229600" cy="685800"/>
          </a:xfrm>
          <a:prstGeom prst="rect">
            <a:avLst/>
          </a:prstGeom>
          <a:noFill/>
          <a:ln>
            <a:noFill/>
          </a:ln>
        </p:spPr>
        <p:txBody>
          <a:bodyPr anchorCtr="0" anchor="t" bIns="91425" lIns="91425" spcFirstLastPara="1" rIns="91425" wrap="square" tIns="91425">
            <a:normAutofit/>
          </a:bodyPr>
          <a:lstStyle>
            <a:lvl1pPr indent="0" lvl="0" marL="0" marR="0" algn="l">
              <a:spcBef>
                <a:spcPts val="0"/>
              </a:spcBef>
              <a:spcAft>
                <a:spcPts val="0"/>
              </a:spcAft>
              <a:buClr>
                <a:schemeClr val="accent1"/>
              </a:buClr>
              <a:buSzPts val="2800"/>
              <a:buNone/>
              <a:defRPr i="0" u="none" cap="none" strike="noStrike">
                <a:solidFill>
                  <a:schemeClr val="accent1"/>
                </a:solidFill>
              </a:defRPr>
            </a:lvl1pPr>
            <a:lvl2pPr indent="0" lvl="1">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2pPr>
            <a:lvl3pPr indent="0" lvl="2">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3pPr>
            <a:lvl4pPr indent="0" lvl="3">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4pPr>
            <a:lvl5pPr indent="0" lvl="4">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5pPr>
            <a:lvl6pPr indent="0" lvl="5">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6pPr>
            <a:lvl7pPr indent="0" lvl="6">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7pPr>
            <a:lvl8pPr indent="0" lvl="7">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8pPr>
            <a:lvl9pPr indent="0" lvl="8">
              <a:spcBef>
                <a:spcPts val="0"/>
              </a:spcBef>
              <a:spcAft>
                <a:spcPts val="0"/>
              </a:spcAft>
              <a:buClr>
                <a:schemeClr val="accent1"/>
              </a:buClr>
              <a:buSzPts val="4800"/>
              <a:buFont typeface="Roboto"/>
              <a:buNone/>
              <a:defRPr b="1" sz="4800">
                <a:solidFill>
                  <a:schemeClr val="accent1"/>
                </a:solidFill>
                <a:latin typeface="Roboto"/>
                <a:ea typeface="Roboto"/>
                <a:cs typeface="Roboto"/>
                <a:sym typeface="Roboto"/>
              </a:defRPr>
            </a:lvl9pPr>
          </a:lstStyle>
          <a:p/>
        </p:txBody>
      </p:sp>
      <p:pic>
        <p:nvPicPr>
          <p:cNvPr descr="ESnet_Logo_Footer.png" id="58" name="Google Shape;58;p14"/>
          <p:cNvPicPr preferRelativeResize="0"/>
          <p:nvPr/>
        </p:nvPicPr>
        <p:blipFill rotWithShape="1">
          <a:blip r:embed="rId2">
            <a:alphaModFix/>
          </a:blip>
          <a:srcRect b="0" l="0" r="0" t="0"/>
          <a:stretch/>
        </p:blipFill>
        <p:spPr>
          <a:xfrm>
            <a:off x="7779007" y="4800600"/>
            <a:ext cx="907793" cy="272100"/>
          </a:xfrm>
          <a:prstGeom prst="rect">
            <a:avLst/>
          </a:prstGeom>
          <a:noFill/>
          <a:ln>
            <a:noFill/>
          </a:ln>
        </p:spPr>
      </p:pic>
      <p:sp>
        <p:nvSpPr>
          <p:cNvPr id="59" name="Google Shape;59;p14"/>
          <p:cNvSpPr txBox="1"/>
          <p:nvPr>
            <p:ph idx="12" type="sldNum"/>
          </p:nvPr>
        </p:nvSpPr>
        <p:spPr>
          <a:xfrm>
            <a:off x="457200" y="4799691"/>
            <a:ext cx="447600" cy="273900"/>
          </a:xfrm>
          <a:prstGeom prst="rect">
            <a:avLst/>
          </a:prstGeom>
          <a:noFill/>
          <a:ln>
            <a:noFill/>
          </a:ln>
        </p:spPr>
        <p:txBody>
          <a:bodyPr anchorCtr="0" anchor="ctr" bIns="45700" lIns="91425" spcFirstLastPara="1" rIns="91425" wrap="square" tIns="45700">
            <a:normAutofit/>
          </a:bodyPr>
          <a:lstStyle>
            <a:lvl1pPr indent="0" lvl="0" marL="0" marR="0" algn="l">
              <a:spcBef>
                <a:spcPts val="0"/>
              </a:spcBef>
              <a:buNone/>
              <a:defRPr b="0" i="0" sz="900" u="none" cap="none" strike="noStrike">
                <a:solidFill>
                  <a:srgbClr val="363738"/>
                </a:solidFill>
                <a:latin typeface="Calibri"/>
                <a:ea typeface="Calibri"/>
                <a:cs typeface="Calibri"/>
                <a:sym typeface="Calibri"/>
              </a:defRPr>
            </a:lvl1pPr>
            <a:lvl2pPr indent="0" lvl="1" marL="0" marR="0" algn="l">
              <a:spcBef>
                <a:spcPts val="0"/>
              </a:spcBef>
              <a:buNone/>
              <a:defRPr b="0" i="0" sz="900" u="none" cap="none" strike="noStrike">
                <a:solidFill>
                  <a:srgbClr val="363738"/>
                </a:solidFill>
                <a:latin typeface="Calibri"/>
                <a:ea typeface="Calibri"/>
                <a:cs typeface="Calibri"/>
                <a:sym typeface="Calibri"/>
              </a:defRPr>
            </a:lvl2pPr>
            <a:lvl3pPr indent="0" lvl="2" marL="0" marR="0" algn="l">
              <a:spcBef>
                <a:spcPts val="0"/>
              </a:spcBef>
              <a:buNone/>
              <a:defRPr b="0" i="0" sz="900" u="none" cap="none" strike="noStrike">
                <a:solidFill>
                  <a:srgbClr val="363738"/>
                </a:solidFill>
                <a:latin typeface="Calibri"/>
                <a:ea typeface="Calibri"/>
                <a:cs typeface="Calibri"/>
                <a:sym typeface="Calibri"/>
              </a:defRPr>
            </a:lvl3pPr>
            <a:lvl4pPr indent="0" lvl="3" marL="0" marR="0" algn="l">
              <a:spcBef>
                <a:spcPts val="0"/>
              </a:spcBef>
              <a:buNone/>
              <a:defRPr b="0" i="0" sz="900" u="none" cap="none" strike="noStrike">
                <a:solidFill>
                  <a:srgbClr val="363738"/>
                </a:solidFill>
                <a:latin typeface="Calibri"/>
                <a:ea typeface="Calibri"/>
                <a:cs typeface="Calibri"/>
                <a:sym typeface="Calibri"/>
              </a:defRPr>
            </a:lvl4pPr>
            <a:lvl5pPr indent="0" lvl="4" marL="0" marR="0" algn="l">
              <a:spcBef>
                <a:spcPts val="0"/>
              </a:spcBef>
              <a:buNone/>
              <a:defRPr b="0" i="0" sz="900" u="none" cap="none" strike="noStrike">
                <a:solidFill>
                  <a:srgbClr val="363738"/>
                </a:solidFill>
                <a:latin typeface="Calibri"/>
                <a:ea typeface="Calibri"/>
                <a:cs typeface="Calibri"/>
                <a:sym typeface="Calibri"/>
              </a:defRPr>
            </a:lvl5pPr>
            <a:lvl6pPr indent="0" lvl="5" marL="0" marR="0" algn="l">
              <a:spcBef>
                <a:spcPts val="0"/>
              </a:spcBef>
              <a:buNone/>
              <a:defRPr b="0" i="0" sz="900" u="none" cap="none" strike="noStrike">
                <a:solidFill>
                  <a:srgbClr val="363738"/>
                </a:solidFill>
                <a:latin typeface="Calibri"/>
                <a:ea typeface="Calibri"/>
                <a:cs typeface="Calibri"/>
                <a:sym typeface="Calibri"/>
              </a:defRPr>
            </a:lvl6pPr>
            <a:lvl7pPr indent="0" lvl="6" marL="0" marR="0" algn="l">
              <a:spcBef>
                <a:spcPts val="0"/>
              </a:spcBef>
              <a:buNone/>
              <a:defRPr b="0" i="0" sz="900" u="none" cap="none" strike="noStrike">
                <a:solidFill>
                  <a:srgbClr val="363738"/>
                </a:solidFill>
                <a:latin typeface="Calibri"/>
                <a:ea typeface="Calibri"/>
                <a:cs typeface="Calibri"/>
                <a:sym typeface="Calibri"/>
              </a:defRPr>
            </a:lvl7pPr>
            <a:lvl8pPr indent="0" lvl="7" marL="0" marR="0" algn="l">
              <a:spcBef>
                <a:spcPts val="0"/>
              </a:spcBef>
              <a:buNone/>
              <a:defRPr b="0" i="0" sz="900" u="none" cap="none" strike="noStrike">
                <a:solidFill>
                  <a:srgbClr val="363738"/>
                </a:solidFill>
                <a:latin typeface="Calibri"/>
                <a:ea typeface="Calibri"/>
                <a:cs typeface="Calibri"/>
                <a:sym typeface="Calibri"/>
              </a:defRPr>
            </a:lvl8pPr>
            <a:lvl9pPr indent="0" lvl="8" marL="0" marR="0" algn="l">
              <a:spcBef>
                <a:spcPts val="0"/>
              </a:spcBef>
              <a:buNone/>
              <a:defRPr b="0" i="0" sz="900" u="none" cap="none" strike="noStrike">
                <a:solidFill>
                  <a:srgbClr val="36373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1_2">
    <p:spTree>
      <p:nvGrpSpPr>
        <p:cNvPr id="60" name="Shape 60"/>
        <p:cNvGrpSpPr/>
        <p:nvPr/>
      </p:nvGrpSpPr>
      <p:grpSpPr>
        <a:xfrm>
          <a:off x="0" y="0"/>
          <a:ext cx="0" cy="0"/>
          <a:chOff x="0" y="0"/>
          <a:chExt cx="0" cy="0"/>
        </a:xfrm>
      </p:grpSpPr>
      <p:sp>
        <p:nvSpPr>
          <p:cNvPr id="61" name="Google Shape;61;p15"/>
          <p:cNvSpPr txBox="1"/>
          <p:nvPr>
            <p:ph type="title"/>
          </p:nvPr>
        </p:nvSpPr>
        <p:spPr>
          <a:xfrm>
            <a:off x="457200" y="342900"/>
            <a:ext cx="8229600" cy="685800"/>
          </a:xfrm>
          <a:prstGeom prst="rect">
            <a:avLst/>
          </a:prstGeom>
          <a:noFill/>
          <a:ln>
            <a:noFill/>
          </a:ln>
        </p:spPr>
        <p:txBody>
          <a:bodyPr anchorCtr="0" anchor="t" bIns="91425" lIns="91425" spcFirstLastPara="1" rIns="91425" wrap="square" tIns="91425">
            <a:normAutofit/>
          </a:bodyPr>
          <a:lstStyle>
            <a:lvl1pPr indent="0" lvl="0" marL="0" marR="0" algn="l">
              <a:spcBef>
                <a:spcPts val="0"/>
              </a:spcBef>
              <a:spcAft>
                <a:spcPts val="0"/>
              </a:spcAft>
              <a:buClr>
                <a:schemeClr val="accent1"/>
              </a:buClr>
              <a:buSzPts val="2800"/>
              <a:buNone/>
              <a:defRPr i="0" u="none" cap="none" strike="noStrike">
                <a:solidFill>
                  <a:schemeClr val="accent1"/>
                </a:solidFill>
              </a:defRPr>
            </a:lvl1pPr>
            <a:lvl2pPr indent="0" lvl="1">
              <a:spcBef>
                <a:spcPts val="0"/>
              </a:spcBef>
              <a:spcAft>
                <a:spcPts val="0"/>
              </a:spcAft>
              <a:buSzPts val="2800"/>
              <a:buNone/>
              <a:defRPr sz="1800"/>
            </a:lvl2pPr>
            <a:lvl3pPr indent="0" lvl="2">
              <a:spcBef>
                <a:spcPts val="0"/>
              </a:spcBef>
              <a:spcAft>
                <a:spcPts val="0"/>
              </a:spcAft>
              <a:buSzPts val="2800"/>
              <a:buNone/>
              <a:defRPr sz="1800"/>
            </a:lvl3pPr>
            <a:lvl4pPr indent="0" lvl="3">
              <a:spcBef>
                <a:spcPts val="0"/>
              </a:spcBef>
              <a:spcAft>
                <a:spcPts val="0"/>
              </a:spcAft>
              <a:buSzPts val="2800"/>
              <a:buNone/>
              <a:defRPr sz="1800"/>
            </a:lvl4pPr>
            <a:lvl5pPr indent="0" lvl="4">
              <a:spcBef>
                <a:spcPts val="0"/>
              </a:spcBef>
              <a:spcAft>
                <a:spcPts val="0"/>
              </a:spcAft>
              <a:buSzPts val="2800"/>
              <a:buNone/>
              <a:defRPr sz="1800"/>
            </a:lvl5pPr>
            <a:lvl6pPr indent="0" lvl="5">
              <a:spcBef>
                <a:spcPts val="0"/>
              </a:spcBef>
              <a:spcAft>
                <a:spcPts val="0"/>
              </a:spcAft>
              <a:buSzPts val="2800"/>
              <a:buNone/>
              <a:defRPr sz="1800"/>
            </a:lvl6pPr>
            <a:lvl7pPr indent="0" lvl="6">
              <a:spcBef>
                <a:spcPts val="0"/>
              </a:spcBef>
              <a:spcAft>
                <a:spcPts val="0"/>
              </a:spcAft>
              <a:buSzPts val="2800"/>
              <a:buNone/>
              <a:defRPr sz="1800"/>
            </a:lvl7pPr>
            <a:lvl8pPr indent="0" lvl="7">
              <a:spcBef>
                <a:spcPts val="0"/>
              </a:spcBef>
              <a:spcAft>
                <a:spcPts val="0"/>
              </a:spcAft>
              <a:buSzPts val="2800"/>
              <a:buNone/>
              <a:defRPr sz="1800"/>
            </a:lvl8pPr>
            <a:lvl9pPr indent="0" lvl="8">
              <a:spcBef>
                <a:spcPts val="0"/>
              </a:spcBef>
              <a:spcAft>
                <a:spcPts val="0"/>
              </a:spcAft>
              <a:buSzPts val="2800"/>
              <a:buNone/>
              <a:defRPr sz="1800"/>
            </a:lvl9pPr>
          </a:lstStyle>
          <a:p/>
        </p:txBody>
      </p:sp>
      <p:sp>
        <p:nvSpPr>
          <p:cNvPr id="62" name="Google Shape;62;p15"/>
          <p:cNvSpPr txBox="1"/>
          <p:nvPr>
            <p:ph idx="1" type="body"/>
          </p:nvPr>
        </p:nvSpPr>
        <p:spPr>
          <a:xfrm>
            <a:off x="457225" y="938225"/>
            <a:ext cx="8229600" cy="3848100"/>
          </a:xfrm>
          <a:prstGeom prst="rect">
            <a:avLst/>
          </a:prstGeom>
          <a:noFill/>
          <a:ln>
            <a:noFill/>
          </a:ln>
        </p:spPr>
        <p:txBody>
          <a:bodyPr anchorCtr="0" anchor="t" bIns="91425" lIns="91425" spcFirstLastPara="1" rIns="91425" wrap="square" tIns="91425">
            <a:normAutofit/>
          </a:bodyPr>
          <a:lstStyle>
            <a:lvl1pPr indent="-381000" lvl="0" marL="457200" marR="0" algn="l">
              <a:spcBef>
                <a:spcPts val="880"/>
              </a:spcBef>
              <a:spcAft>
                <a:spcPts val="0"/>
              </a:spcAft>
              <a:buClr>
                <a:schemeClr val="accent1"/>
              </a:buClr>
              <a:buSzPts val="2400"/>
              <a:buChar char="•"/>
              <a:defRPr i="0" sz="2400" u="none" cap="none" strike="noStrike">
                <a:solidFill>
                  <a:schemeClr val="dk1"/>
                </a:solidFill>
              </a:defRPr>
            </a:lvl1pPr>
            <a:lvl2pPr indent="-336550" lvl="1" marL="914400" marR="0" algn="l">
              <a:spcBef>
                <a:spcPts val="1200"/>
              </a:spcBef>
              <a:spcAft>
                <a:spcPts val="0"/>
              </a:spcAft>
              <a:buClr>
                <a:srgbClr val="363738"/>
              </a:buClr>
              <a:buSzPts val="1700"/>
              <a:buChar char="–"/>
              <a:defRPr i="0" sz="2000" u="none" cap="none" strike="noStrike">
                <a:solidFill>
                  <a:schemeClr val="dk1"/>
                </a:solidFill>
              </a:defRPr>
            </a:lvl2pPr>
            <a:lvl3pPr indent="-342900" lvl="2" marL="1371600" marR="0" algn="l">
              <a:spcBef>
                <a:spcPts val="1200"/>
              </a:spcBef>
              <a:spcAft>
                <a:spcPts val="0"/>
              </a:spcAft>
              <a:buClr>
                <a:srgbClr val="363738"/>
              </a:buClr>
              <a:buSzPts val="1800"/>
              <a:buChar char="•"/>
              <a:defRPr i="0" sz="1800" u="none" cap="none" strike="noStrike">
                <a:solidFill>
                  <a:schemeClr val="dk1"/>
                </a:solidFill>
              </a:defRPr>
            </a:lvl3pPr>
            <a:lvl4pPr indent="-330200" lvl="3" marL="1828800" marR="0" algn="l">
              <a:spcBef>
                <a:spcPts val="1200"/>
              </a:spcBef>
              <a:spcAft>
                <a:spcPts val="0"/>
              </a:spcAft>
              <a:buClr>
                <a:srgbClr val="363738"/>
              </a:buClr>
              <a:buSzPts val="1600"/>
              <a:buChar char="–"/>
              <a:defRPr i="0" sz="1600" u="none" cap="none" strike="noStrike">
                <a:solidFill>
                  <a:schemeClr val="dk1"/>
                </a:solidFill>
              </a:defRPr>
            </a:lvl4pPr>
            <a:lvl5pPr indent="-317500" lvl="4" marL="2286000" marR="0" algn="l">
              <a:spcBef>
                <a:spcPts val="1200"/>
              </a:spcBef>
              <a:spcAft>
                <a:spcPts val="0"/>
              </a:spcAft>
              <a:buClr>
                <a:srgbClr val="363738"/>
              </a:buClr>
              <a:buSzPts val="1400"/>
              <a:buChar char="»"/>
              <a:defRPr i="0" sz="1400" u="none" cap="none" strike="noStrike">
                <a:solidFill>
                  <a:schemeClr val="dk1"/>
                </a:solidFill>
              </a:defRPr>
            </a:lvl5pPr>
            <a:lvl6pPr indent="-304800" lvl="5" marL="2743200" marR="0" algn="l">
              <a:spcBef>
                <a:spcPts val="1200"/>
              </a:spcBef>
              <a:spcAft>
                <a:spcPts val="0"/>
              </a:spcAft>
              <a:buClr>
                <a:schemeClr val="dk1"/>
              </a:buClr>
              <a:buSzPts val="1200"/>
              <a:buChar char="•"/>
              <a:defRPr i="1" sz="1200" u="none" cap="none" strike="noStrike">
                <a:solidFill>
                  <a:schemeClr val="dk1"/>
                </a:solidFill>
              </a:defRPr>
            </a:lvl6pPr>
            <a:lvl7pPr indent="-292100" lvl="6" marL="3200400" marR="0" algn="l">
              <a:spcBef>
                <a:spcPts val="1200"/>
              </a:spcBef>
              <a:spcAft>
                <a:spcPts val="0"/>
              </a:spcAft>
              <a:buClr>
                <a:schemeClr val="dk1"/>
              </a:buClr>
              <a:buSzPts val="1000"/>
              <a:buChar char="•"/>
              <a:defRPr i="1" sz="1000" u="none" cap="none" strike="noStrike">
                <a:solidFill>
                  <a:schemeClr val="dk1"/>
                </a:solidFill>
              </a:defRPr>
            </a:lvl7pPr>
            <a:lvl8pPr indent="-279400" lvl="7" marL="3657600" marR="0" algn="l">
              <a:spcBef>
                <a:spcPts val="1200"/>
              </a:spcBef>
              <a:spcAft>
                <a:spcPts val="0"/>
              </a:spcAft>
              <a:buClr>
                <a:schemeClr val="dk1"/>
              </a:buClr>
              <a:buSzPts val="800"/>
              <a:buChar char="•"/>
              <a:defRPr i="1" sz="800" u="none" cap="none" strike="noStrike">
                <a:solidFill>
                  <a:schemeClr val="dk1"/>
                </a:solidFill>
              </a:defRPr>
            </a:lvl8pPr>
            <a:lvl9pPr indent="-266700" lvl="8" marL="4114800" marR="0" algn="l">
              <a:spcBef>
                <a:spcPts val="1200"/>
              </a:spcBef>
              <a:spcAft>
                <a:spcPts val="1200"/>
              </a:spcAft>
              <a:buClr>
                <a:schemeClr val="dk1"/>
              </a:buClr>
              <a:buSzPts val="600"/>
              <a:buChar char="•"/>
              <a:defRPr i="1" sz="600" u="none" cap="none" strike="noStrike">
                <a:solidFill>
                  <a:schemeClr val="dk1"/>
                </a:solidFill>
              </a:defRPr>
            </a:lvl9pPr>
          </a:lstStyle>
          <a:p/>
        </p:txBody>
      </p:sp>
      <p:pic>
        <p:nvPicPr>
          <p:cNvPr descr="ESnet_Logo_Footer.png" id="63" name="Google Shape;63;p15"/>
          <p:cNvPicPr preferRelativeResize="0"/>
          <p:nvPr/>
        </p:nvPicPr>
        <p:blipFill rotWithShape="1">
          <a:blip r:embed="rId2">
            <a:alphaModFix/>
          </a:blip>
          <a:srcRect b="0" l="0" r="0" t="0"/>
          <a:stretch/>
        </p:blipFill>
        <p:spPr>
          <a:xfrm>
            <a:off x="7779007" y="4800600"/>
            <a:ext cx="907793" cy="272100"/>
          </a:xfrm>
          <a:prstGeom prst="rect">
            <a:avLst/>
          </a:prstGeom>
          <a:noFill/>
          <a:ln>
            <a:noFill/>
          </a:ln>
        </p:spPr>
      </p:pic>
      <p:sp>
        <p:nvSpPr>
          <p:cNvPr id="64" name="Google Shape;64;p15"/>
          <p:cNvSpPr txBox="1"/>
          <p:nvPr>
            <p:ph idx="12" type="sldNum"/>
          </p:nvPr>
        </p:nvSpPr>
        <p:spPr>
          <a:xfrm>
            <a:off x="457200" y="4799691"/>
            <a:ext cx="447600" cy="273900"/>
          </a:xfrm>
          <a:prstGeom prst="rect">
            <a:avLst/>
          </a:prstGeom>
          <a:noFill/>
          <a:ln>
            <a:noFill/>
          </a:ln>
        </p:spPr>
        <p:txBody>
          <a:bodyPr anchorCtr="0" anchor="ctr" bIns="45700" lIns="91425" spcFirstLastPara="1" rIns="91425" wrap="square" tIns="45700">
            <a:normAutofit/>
          </a:bodyPr>
          <a:lstStyle>
            <a:lvl1pPr indent="0" lvl="0" marL="0" marR="0" algn="l">
              <a:spcBef>
                <a:spcPts val="0"/>
              </a:spcBef>
              <a:buNone/>
              <a:defRPr b="0" i="0" sz="900" u="none" cap="none" strike="noStrike">
                <a:solidFill>
                  <a:srgbClr val="363738"/>
                </a:solidFill>
                <a:latin typeface="Calibri"/>
                <a:ea typeface="Calibri"/>
                <a:cs typeface="Calibri"/>
                <a:sym typeface="Calibri"/>
              </a:defRPr>
            </a:lvl1pPr>
            <a:lvl2pPr indent="0" lvl="1" marL="0" marR="0" algn="l">
              <a:spcBef>
                <a:spcPts val="0"/>
              </a:spcBef>
              <a:buNone/>
              <a:defRPr b="0" i="0" sz="900" u="none" cap="none" strike="noStrike">
                <a:solidFill>
                  <a:srgbClr val="363738"/>
                </a:solidFill>
                <a:latin typeface="Calibri"/>
                <a:ea typeface="Calibri"/>
                <a:cs typeface="Calibri"/>
                <a:sym typeface="Calibri"/>
              </a:defRPr>
            </a:lvl2pPr>
            <a:lvl3pPr indent="0" lvl="2" marL="0" marR="0" algn="l">
              <a:spcBef>
                <a:spcPts val="0"/>
              </a:spcBef>
              <a:buNone/>
              <a:defRPr b="0" i="0" sz="900" u="none" cap="none" strike="noStrike">
                <a:solidFill>
                  <a:srgbClr val="363738"/>
                </a:solidFill>
                <a:latin typeface="Calibri"/>
                <a:ea typeface="Calibri"/>
                <a:cs typeface="Calibri"/>
                <a:sym typeface="Calibri"/>
              </a:defRPr>
            </a:lvl3pPr>
            <a:lvl4pPr indent="0" lvl="3" marL="0" marR="0" algn="l">
              <a:spcBef>
                <a:spcPts val="0"/>
              </a:spcBef>
              <a:buNone/>
              <a:defRPr b="0" i="0" sz="900" u="none" cap="none" strike="noStrike">
                <a:solidFill>
                  <a:srgbClr val="363738"/>
                </a:solidFill>
                <a:latin typeface="Calibri"/>
                <a:ea typeface="Calibri"/>
                <a:cs typeface="Calibri"/>
                <a:sym typeface="Calibri"/>
              </a:defRPr>
            </a:lvl4pPr>
            <a:lvl5pPr indent="0" lvl="4" marL="0" marR="0" algn="l">
              <a:spcBef>
                <a:spcPts val="0"/>
              </a:spcBef>
              <a:buNone/>
              <a:defRPr b="0" i="0" sz="900" u="none" cap="none" strike="noStrike">
                <a:solidFill>
                  <a:srgbClr val="363738"/>
                </a:solidFill>
                <a:latin typeface="Calibri"/>
                <a:ea typeface="Calibri"/>
                <a:cs typeface="Calibri"/>
                <a:sym typeface="Calibri"/>
              </a:defRPr>
            </a:lvl5pPr>
            <a:lvl6pPr indent="0" lvl="5" marL="0" marR="0" algn="l">
              <a:spcBef>
                <a:spcPts val="0"/>
              </a:spcBef>
              <a:buNone/>
              <a:defRPr b="0" i="0" sz="900" u="none" cap="none" strike="noStrike">
                <a:solidFill>
                  <a:srgbClr val="363738"/>
                </a:solidFill>
                <a:latin typeface="Calibri"/>
                <a:ea typeface="Calibri"/>
                <a:cs typeface="Calibri"/>
                <a:sym typeface="Calibri"/>
              </a:defRPr>
            </a:lvl6pPr>
            <a:lvl7pPr indent="0" lvl="6" marL="0" marR="0" algn="l">
              <a:spcBef>
                <a:spcPts val="0"/>
              </a:spcBef>
              <a:buNone/>
              <a:defRPr b="0" i="0" sz="900" u="none" cap="none" strike="noStrike">
                <a:solidFill>
                  <a:srgbClr val="363738"/>
                </a:solidFill>
                <a:latin typeface="Calibri"/>
                <a:ea typeface="Calibri"/>
                <a:cs typeface="Calibri"/>
                <a:sym typeface="Calibri"/>
              </a:defRPr>
            </a:lvl7pPr>
            <a:lvl8pPr indent="0" lvl="7" marL="0" marR="0" algn="l">
              <a:spcBef>
                <a:spcPts val="0"/>
              </a:spcBef>
              <a:buNone/>
              <a:defRPr b="0" i="0" sz="900" u="none" cap="none" strike="noStrike">
                <a:solidFill>
                  <a:srgbClr val="363738"/>
                </a:solidFill>
                <a:latin typeface="Calibri"/>
                <a:ea typeface="Calibri"/>
                <a:cs typeface="Calibri"/>
                <a:sym typeface="Calibri"/>
              </a:defRPr>
            </a:lvl8pPr>
            <a:lvl9pPr indent="0" lvl="8" marL="0" marR="0" algn="l">
              <a:spcBef>
                <a:spcPts val="0"/>
              </a:spcBef>
              <a:buNone/>
              <a:defRPr b="0" i="0" sz="900" u="none" cap="none" strike="noStrike">
                <a:solidFill>
                  <a:srgbClr val="36373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1">
  <p:cSld name="Title and Content 2">
    <p:spTree>
      <p:nvGrpSpPr>
        <p:cNvPr id="65" name="Shape 65"/>
        <p:cNvGrpSpPr/>
        <p:nvPr/>
      </p:nvGrpSpPr>
      <p:grpSpPr>
        <a:xfrm>
          <a:off x="0" y="0"/>
          <a:ext cx="0" cy="0"/>
          <a:chOff x="0" y="0"/>
          <a:chExt cx="0" cy="0"/>
        </a:xfrm>
      </p:grpSpPr>
      <p:sp>
        <p:nvSpPr>
          <p:cNvPr id="66" name="Google Shape;66;p16"/>
          <p:cNvSpPr txBox="1"/>
          <p:nvPr>
            <p:ph type="title"/>
          </p:nvPr>
        </p:nvSpPr>
        <p:spPr>
          <a:xfrm>
            <a:off x="457200" y="342900"/>
            <a:ext cx="8229600" cy="685800"/>
          </a:xfrm>
          <a:prstGeom prst="rect">
            <a:avLst/>
          </a:prstGeom>
          <a:noFill/>
          <a:ln>
            <a:noFill/>
          </a:ln>
        </p:spPr>
        <p:txBody>
          <a:bodyPr anchorCtr="0" anchor="t" bIns="68575" lIns="68575" spcFirstLastPara="1" rIns="68575" wrap="square" tIns="68575">
            <a:noAutofit/>
          </a:bodyPr>
          <a:lstStyle>
            <a:lvl1pPr lvl="0" marR="0" algn="l">
              <a:lnSpc>
                <a:spcPct val="90000"/>
              </a:lnSpc>
              <a:spcBef>
                <a:spcPts val="0"/>
              </a:spcBef>
              <a:spcAft>
                <a:spcPts val="0"/>
              </a:spcAft>
              <a:buClr>
                <a:schemeClr val="accent1"/>
              </a:buClr>
              <a:buSzPts val="2400"/>
              <a:buFont typeface="Play"/>
              <a:buNone/>
              <a:defRPr i="0" u="none" cap="none" strike="noStrike">
                <a:solidFill>
                  <a:schemeClr val="accent1"/>
                </a:solidFill>
              </a:defRPr>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p:txBody>
      </p:sp>
      <p:sp>
        <p:nvSpPr>
          <p:cNvPr id="67" name="Google Shape;67;p16"/>
          <p:cNvSpPr txBox="1"/>
          <p:nvPr>
            <p:ph idx="1" type="body"/>
          </p:nvPr>
        </p:nvSpPr>
        <p:spPr>
          <a:xfrm>
            <a:off x="457200" y="938225"/>
            <a:ext cx="3947100" cy="3495000"/>
          </a:xfrm>
          <a:prstGeom prst="rect">
            <a:avLst/>
          </a:prstGeom>
          <a:noFill/>
          <a:ln>
            <a:noFill/>
          </a:ln>
        </p:spPr>
        <p:txBody>
          <a:bodyPr anchorCtr="0" anchor="t" bIns="68575" lIns="68575" spcFirstLastPara="1" rIns="68575" wrap="square" tIns="68575">
            <a:noAutofit/>
          </a:bodyPr>
          <a:lstStyle>
            <a:lvl1pPr indent="-342900" lvl="0" marL="457200" marR="0" algn="l">
              <a:lnSpc>
                <a:spcPct val="90000"/>
              </a:lnSpc>
              <a:spcBef>
                <a:spcPts val="900"/>
              </a:spcBef>
              <a:spcAft>
                <a:spcPts val="0"/>
              </a:spcAft>
              <a:buClr>
                <a:schemeClr val="accent1"/>
              </a:buClr>
              <a:buSzPts val="1800"/>
              <a:buChar char="•"/>
              <a:defRPr i="0" sz="2400" u="none" cap="none" strike="noStrike">
                <a:solidFill>
                  <a:schemeClr val="dk1"/>
                </a:solidFill>
              </a:defRPr>
            </a:lvl1pPr>
            <a:lvl2pPr indent="-311150" lvl="1" marL="914400" marR="0" algn="l">
              <a:lnSpc>
                <a:spcPct val="90000"/>
              </a:lnSpc>
              <a:spcBef>
                <a:spcPts val="400"/>
              </a:spcBef>
              <a:spcAft>
                <a:spcPts val="0"/>
              </a:spcAft>
              <a:buClr>
                <a:srgbClr val="363738"/>
              </a:buClr>
              <a:buSzPts val="1300"/>
              <a:buChar char="–"/>
              <a:defRPr i="0" sz="2000" u="none" cap="none" strike="noStrike">
                <a:solidFill>
                  <a:schemeClr val="dk1"/>
                </a:solidFill>
              </a:defRPr>
            </a:lvl2pPr>
            <a:lvl3pPr indent="-317500" lvl="2" marL="1371600" marR="0" algn="l">
              <a:lnSpc>
                <a:spcPct val="90000"/>
              </a:lnSpc>
              <a:spcBef>
                <a:spcPts val="400"/>
              </a:spcBef>
              <a:spcAft>
                <a:spcPts val="0"/>
              </a:spcAft>
              <a:buClr>
                <a:srgbClr val="363738"/>
              </a:buClr>
              <a:buSzPts val="1400"/>
              <a:buChar char="•"/>
              <a:defRPr i="0" sz="1800" u="none" cap="none" strike="noStrike">
                <a:solidFill>
                  <a:schemeClr val="dk1"/>
                </a:solidFill>
              </a:defRPr>
            </a:lvl3pPr>
            <a:lvl4pPr indent="-304800" lvl="3" marL="1828800" marR="0" algn="l">
              <a:lnSpc>
                <a:spcPct val="90000"/>
              </a:lnSpc>
              <a:spcBef>
                <a:spcPts val="300"/>
              </a:spcBef>
              <a:spcAft>
                <a:spcPts val="0"/>
              </a:spcAft>
              <a:buClr>
                <a:srgbClr val="363738"/>
              </a:buClr>
              <a:buSzPts val="1200"/>
              <a:buChar char="–"/>
              <a:defRPr i="0" sz="1600" u="none" cap="none" strike="noStrike">
                <a:solidFill>
                  <a:schemeClr val="dk1"/>
                </a:solidFill>
              </a:defRPr>
            </a:lvl4pPr>
            <a:lvl5pPr indent="-298450" lvl="4" marL="2286000" marR="0" algn="l">
              <a:lnSpc>
                <a:spcPct val="90000"/>
              </a:lnSpc>
              <a:spcBef>
                <a:spcPts val="300"/>
              </a:spcBef>
              <a:spcAft>
                <a:spcPts val="0"/>
              </a:spcAft>
              <a:buClr>
                <a:srgbClr val="363738"/>
              </a:buClr>
              <a:buSzPts val="1100"/>
              <a:buChar char="»"/>
              <a:defRPr i="0" sz="1400" u="none" cap="none" strike="noStrike">
                <a:solidFill>
                  <a:schemeClr val="dk1"/>
                </a:solidFill>
              </a:defRPr>
            </a:lvl5pPr>
            <a:lvl6pPr indent="-285750" lvl="5" marL="2743200" marR="0" algn="l">
              <a:lnSpc>
                <a:spcPct val="90000"/>
              </a:lnSpc>
              <a:spcBef>
                <a:spcPts val="400"/>
              </a:spcBef>
              <a:spcAft>
                <a:spcPts val="0"/>
              </a:spcAft>
              <a:buClr>
                <a:schemeClr val="dk1"/>
              </a:buClr>
              <a:buSzPts val="900"/>
              <a:buChar char="•"/>
              <a:defRPr i="1" sz="1200" u="none" cap="none" strike="noStrike">
                <a:solidFill>
                  <a:schemeClr val="dk1"/>
                </a:solidFill>
              </a:defRPr>
            </a:lvl6pPr>
            <a:lvl7pPr indent="-279400" lvl="6" marL="3200400" marR="0" algn="l">
              <a:lnSpc>
                <a:spcPct val="90000"/>
              </a:lnSpc>
              <a:spcBef>
                <a:spcPts val="400"/>
              </a:spcBef>
              <a:spcAft>
                <a:spcPts val="0"/>
              </a:spcAft>
              <a:buClr>
                <a:schemeClr val="dk1"/>
              </a:buClr>
              <a:buSzPts val="800"/>
              <a:buChar char="•"/>
              <a:defRPr i="1" sz="1000" u="none" cap="none" strike="noStrike">
                <a:solidFill>
                  <a:schemeClr val="dk1"/>
                </a:solidFill>
              </a:defRPr>
            </a:lvl7pPr>
            <a:lvl8pPr indent="-266700" lvl="7" marL="3657600" marR="0" algn="l">
              <a:lnSpc>
                <a:spcPct val="90000"/>
              </a:lnSpc>
              <a:spcBef>
                <a:spcPts val="400"/>
              </a:spcBef>
              <a:spcAft>
                <a:spcPts val="0"/>
              </a:spcAft>
              <a:buClr>
                <a:schemeClr val="dk1"/>
              </a:buClr>
              <a:buSzPts val="600"/>
              <a:buChar char="•"/>
              <a:defRPr i="1" sz="800" u="none" cap="none" strike="noStrike">
                <a:solidFill>
                  <a:schemeClr val="dk1"/>
                </a:solidFill>
              </a:defRPr>
            </a:lvl8pPr>
            <a:lvl9pPr indent="-260350" lvl="8" marL="4114800" marR="0" algn="l">
              <a:lnSpc>
                <a:spcPct val="90000"/>
              </a:lnSpc>
              <a:spcBef>
                <a:spcPts val="400"/>
              </a:spcBef>
              <a:spcAft>
                <a:spcPts val="0"/>
              </a:spcAft>
              <a:buClr>
                <a:schemeClr val="dk1"/>
              </a:buClr>
              <a:buSzPts val="500"/>
              <a:buChar char="•"/>
              <a:defRPr i="1" sz="600" u="none" cap="none" strike="noStrike">
                <a:solidFill>
                  <a:schemeClr val="dk1"/>
                </a:solidFill>
              </a:defRPr>
            </a:lvl9pPr>
          </a:lstStyle>
          <a:p/>
        </p:txBody>
      </p:sp>
      <p:pic>
        <p:nvPicPr>
          <p:cNvPr descr="ESnet_Logo_Footer.png" id="68" name="Google Shape;68;p16"/>
          <p:cNvPicPr preferRelativeResize="0"/>
          <p:nvPr/>
        </p:nvPicPr>
        <p:blipFill rotWithShape="1">
          <a:blip r:embed="rId2">
            <a:alphaModFix/>
          </a:blip>
          <a:srcRect b="0" l="0" r="0" t="0"/>
          <a:stretch/>
        </p:blipFill>
        <p:spPr>
          <a:xfrm>
            <a:off x="7779008" y="4801500"/>
            <a:ext cx="907793" cy="272100"/>
          </a:xfrm>
          <a:prstGeom prst="rect">
            <a:avLst/>
          </a:prstGeom>
          <a:noFill/>
          <a:ln>
            <a:noFill/>
          </a:ln>
        </p:spPr>
      </p:pic>
      <p:sp>
        <p:nvSpPr>
          <p:cNvPr id="69" name="Google Shape;69;p16"/>
          <p:cNvSpPr txBox="1"/>
          <p:nvPr>
            <p:ph idx="2" type="body"/>
          </p:nvPr>
        </p:nvSpPr>
        <p:spPr>
          <a:xfrm>
            <a:off x="4739700" y="938250"/>
            <a:ext cx="3947100" cy="3495000"/>
          </a:xfrm>
          <a:prstGeom prst="rect">
            <a:avLst/>
          </a:prstGeom>
          <a:noFill/>
          <a:ln>
            <a:noFill/>
          </a:ln>
        </p:spPr>
        <p:txBody>
          <a:bodyPr anchorCtr="0" anchor="t" bIns="68575" lIns="68575" spcFirstLastPara="1" rIns="68575" wrap="square" tIns="68575">
            <a:noAutofit/>
          </a:bodyPr>
          <a:lstStyle>
            <a:lvl1pPr indent="-342900" lvl="0" marL="457200" marR="0" algn="l">
              <a:lnSpc>
                <a:spcPct val="90000"/>
              </a:lnSpc>
              <a:spcBef>
                <a:spcPts val="900"/>
              </a:spcBef>
              <a:spcAft>
                <a:spcPts val="0"/>
              </a:spcAft>
              <a:buClr>
                <a:schemeClr val="accent1"/>
              </a:buClr>
              <a:buSzPts val="1800"/>
              <a:buChar char="•"/>
              <a:defRPr i="0" sz="2400" u="none" cap="none" strike="noStrike">
                <a:solidFill>
                  <a:schemeClr val="dk1"/>
                </a:solidFill>
              </a:defRPr>
            </a:lvl1pPr>
            <a:lvl2pPr indent="-311150" lvl="1" marL="914400" marR="0" algn="l">
              <a:lnSpc>
                <a:spcPct val="90000"/>
              </a:lnSpc>
              <a:spcBef>
                <a:spcPts val="400"/>
              </a:spcBef>
              <a:spcAft>
                <a:spcPts val="0"/>
              </a:spcAft>
              <a:buClr>
                <a:srgbClr val="363738"/>
              </a:buClr>
              <a:buSzPts val="1300"/>
              <a:buChar char="–"/>
              <a:defRPr i="0" sz="2000" u="none" cap="none" strike="noStrike">
                <a:solidFill>
                  <a:schemeClr val="dk1"/>
                </a:solidFill>
              </a:defRPr>
            </a:lvl2pPr>
            <a:lvl3pPr indent="-317500" lvl="2" marL="1371600" marR="0" algn="l">
              <a:lnSpc>
                <a:spcPct val="90000"/>
              </a:lnSpc>
              <a:spcBef>
                <a:spcPts val="400"/>
              </a:spcBef>
              <a:spcAft>
                <a:spcPts val="0"/>
              </a:spcAft>
              <a:buClr>
                <a:srgbClr val="363738"/>
              </a:buClr>
              <a:buSzPts val="1400"/>
              <a:buChar char="•"/>
              <a:defRPr i="0" sz="1800" u="none" cap="none" strike="noStrike">
                <a:solidFill>
                  <a:schemeClr val="dk1"/>
                </a:solidFill>
              </a:defRPr>
            </a:lvl3pPr>
            <a:lvl4pPr indent="-304800" lvl="3" marL="1828800" marR="0" algn="l">
              <a:lnSpc>
                <a:spcPct val="90000"/>
              </a:lnSpc>
              <a:spcBef>
                <a:spcPts val="300"/>
              </a:spcBef>
              <a:spcAft>
                <a:spcPts val="0"/>
              </a:spcAft>
              <a:buClr>
                <a:srgbClr val="363738"/>
              </a:buClr>
              <a:buSzPts val="1200"/>
              <a:buChar char="–"/>
              <a:defRPr i="0" sz="1600" u="none" cap="none" strike="noStrike">
                <a:solidFill>
                  <a:schemeClr val="dk1"/>
                </a:solidFill>
              </a:defRPr>
            </a:lvl4pPr>
            <a:lvl5pPr indent="-298450" lvl="4" marL="2286000" marR="0" algn="l">
              <a:lnSpc>
                <a:spcPct val="90000"/>
              </a:lnSpc>
              <a:spcBef>
                <a:spcPts val="300"/>
              </a:spcBef>
              <a:spcAft>
                <a:spcPts val="0"/>
              </a:spcAft>
              <a:buClr>
                <a:srgbClr val="363738"/>
              </a:buClr>
              <a:buSzPts val="1100"/>
              <a:buChar char="»"/>
              <a:defRPr i="0" sz="1400" u="none" cap="none" strike="noStrike">
                <a:solidFill>
                  <a:schemeClr val="dk1"/>
                </a:solidFill>
              </a:defRPr>
            </a:lvl5pPr>
            <a:lvl6pPr indent="-285750" lvl="5" marL="2743200" marR="0" algn="l">
              <a:lnSpc>
                <a:spcPct val="90000"/>
              </a:lnSpc>
              <a:spcBef>
                <a:spcPts val="400"/>
              </a:spcBef>
              <a:spcAft>
                <a:spcPts val="0"/>
              </a:spcAft>
              <a:buClr>
                <a:schemeClr val="dk1"/>
              </a:buClr>
              <a:buSzPts val="900"/>
              <a:buChar char="•"/>
              <a:defRPr i="1" sz="1200" u="none" cap="none" strike="noStrike">
                <a:solidFill>
                  <a:schemeClr val="dk1"/>
                </a:solidFill>
              </a:defRPr>
            </a:lvl6pPr>
            <a:lvl7pPr indent="-279400" lvl="6" marL="3200400" marR="0" algn="l">
              <a:lnSpc>
                <a:spcPct val="90000"/>
              </a:lnSpc>
              <a:spcBef>
                <a:spcPts val="400"/>
              </a:spcBef>
              <a:spcAft>
                <a:spcPts val="0"/>
              </a:spcAft>
              <a:buClr>
                <a:schemeClr val="dk1"/>
              </a:buClr>
              <a:buSzPts val="800"/>
              <a:buChar char="•"/>
              <a:defRPr i="1" sz="1000" u="none" cap="none" strike="noStrike">
                <a:solidFill>
                  <a:schemeClr val="dk1"/>
                </a:solidFill>
              </a:defRPr>
            </a:lvl7pPr>
            <a:lvl8pPr indent="-266700" lvl="7" marL="3657600" marR="0" algn="l">
              <a:lnSpc>
                <a:spcPct val="90000"/>
              </a:lnSpc>
              <a:spcBef>
                <a:spcPts val="400"/>
              </a:spcBef>
              <a:spcAft>
                <a:spcPts val="0"/>
              </a:spcAft>
              <a:buClr>
                <a:schemeClr val="dk1"/>
              </a:buClr>
              <a:buSzPts val="600"/>
              <a:buChar char="•"/>
              <a:defRPr i="1" sz="800" u="none" cap="none" strike="noStrike">
                <a:solidFill>
                  <a:schemeClr val="dk1"/>
                </a:solidFill>
              </a:defRPr>
            </a:lvl8pPr>
            <a:lvl9pPr indent="-260350" lvl="8" marL="4114800" marR="0" algn="l">
              <a:lnSpc>
                <a:spcPct val="90000"/>
              </a:lnSpc>
              <a:spcBef>
                <a:spcPts val="400"/>
              </a:spcBef>
              <a:spcAft>
                <a:spcPts val="0"/>
              </a:spcAft>
              <a:buClr>
                <a:schemeClr val="dk1"/>
              </a:buClr>
              <a:buSzPts val="500"/>
              <a:buChar char="•"/>
              <a:defRPr i="1" sz="600" u="none" cap="none" strike="noStrike">
                <a:solidFill>
                  <a:schemeClr val="dk1"/>
                </a:solidFill>
              </a:defRPr>
            </a:lvl9pPr>
          </a:lstStyle>
          <a:p/>
        </p:txBody>
      </p:sp>
      <p:sp>
        <p:nvSpPr>
          <p:cNvPr id="70" name="Google Shape;70;p16"/>
          <p:cNvSpPr txBox="1"/>
          <p:nvPr>
            <p:ph idx="12" type="sldNum"/>
          </p:nvPr>
        </p:nvSpPr>
        <p:spPr>
          <a:xfrm>
            <a:off x="457200" y="4800591"/>
            <a:ext cx="447600" cy="273900"/>
          </a:xfrm>
          <a:prstGeom prst="rect">
            <a:avLst/>
          </a:prstGeom>
          <a:noFill/>
          <a:ln>
            <a:noFill/>
          </a:ln>
        </p:spPr>
        <p:txBody>
          <a:bodyPr anchorCtr="0" anchor="ctr" bIns="34275" lIns="68575" spcFirstLastPara="1" rIns="68575" wrap="square" tIns="34275">
            <a:noAutofit/>
          </a:bodyPr>
          <a:lstStyle>
            <a:lvl1pPr indent="0" lvl="0"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1pPr>
            <a:lvl2pPr indent="0" lvl="1"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2pPr>
            <a:lvl3pPr indent="0" lvl="2"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3pPr>
            <a:lvl4pPr indent="0" lvl="3"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4pPr>
            <a:lvl5pPr indent="0" lvl="4"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5pPr>
            <a:lvl6pPr indent="0" lvl="5"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6pPr>
            <a:lvl7pPr indent="0" lvl="6"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7pPr>
            <a:lvl8pPr indent="0" lvl="7"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8pPr>
            <a:lvl9pPr indent="0" lvl="8" marL="0" marR="0" algn="l">
              <a:spcBef>
                <a:spcPts val="0"/>
              </a:spcBef>
              <a:buClr>
                <a:srgbClr val="363738"/>
              </a:buClr>
              <a:buSzPts val="900"/>
              <a:buFont typeface="Calibri"/>
              <a:buNone/>
              <a:defRPr b="0" i="0" sz="900" u="none" cap="none" strike="noStrike">
                <a:solidFill>
                  <a:srgbClr val="36373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BLANK_3_1_1_2_2">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17"/>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73" name="Google Shape;73;p17"/>
          <p:cNvSpPr/>
          <p:nvPr/>
        </p:nvSpPr>
        <p:spPr>
          <a:xfrm>
            <a:off x="0" y="3615450"/>
            <a:ext cx="9144000" cy="1248300"/>
          </a:xfrm>
          <a:prstGeom prst="rect">
            <a:avLst/>
          </a:prstGeom>
          <a:solidFill>
            <a:srgbClr val="FFFFFF">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74" name="Google Shape;74;p17"/>
          <p:cNvSpPr txBox="1"/>
          <p:nvPr>
            <p:ph type="title"/>
          </p:nvPr>
        </p:nvSpPr>
        <p:spPr>
          <a:xfrm>
            <a:off x="457200" y="1888775"/>
            <a:ext cx="8229600" cy="14313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5" name="Google Shape;75;p17"/>
          <p:cNvSpPr/>
          <p:nvPr>
            <p:ph idx="2" type="pic"/>
          </p:nvPr>
        </p:nvSpPr>
        <p:spPr>
          <a:xfrm>
            <a:off x="457200" y="3665700"/>
            <a:ext cx="956700" cy="1134900"/>
          </a:xfrm>
          <a:prstGeom prst="roundRect">
            <a:avLst>
              <a:gd fmla="val 16667" name="adj"/>
            </a:avLst>
          </a:prstGeom>
          <a:noFill/>
          <a:ln>
            <a:noFill/>
          </a:ln>
          <a:effectLst>
            <a:outerShdw blurRad="57150" rotWithShape="0" algn="bl" dir="5400000" dist="19050">
              <a:srgbClr val="000000">
                <a:alpha val="50000"/>
              </a:srgbClr>
            </a:outerShdw>
          </a:effectLst>
        </p:spPr>
      </p:sp>
      <p:sp>
        <p:nvSpPr>
          <p:cNvPr id="76" name="Google Shape;76;p17"/>
          <p:cNvSpPr txBox="1"/>
          <p:nvPr>
            <p:ph idx="1" type="subTitle"/>
          </p:nvPr>
        </p:nvSpPr>
        <p:spPr>
          <a:xfrm>
            <a:off x="6514200" y="3665700"/>
            <a:ext cx="2172600" cy="1134900"/>
          </a:xfrm>
          <a:prstGeom prst="rect">
            <a:avLst/>
          </a:prstGeom>
          <a:noFill/>
        </p:spPr>
        <p:txBody>
          <a:bodyPr anchorCtr="0" anchor="ctr" bIns="91425" lIns="91425" spcFirstLastPara="1" rIns="91425" wrap="square" tIns="91425">
            <a:normAutofit/>
          </a:bodyPr>
          <a:lstStyle>
            <a:lvl1pPr lvl="0" algn="r">
              <a:spcBef>
                <a:spcPts val="0"/>
              </a:spcBef>
              <a:spcAft>
                <a:spcPts val="0"/>
              </a:spcAft>
              <a:buClr>
                <a:schemeClr val="accent5"/>
              </a:buClr>
              <a:buSzPts val="1800"/>
              <a:buNone/>
              <a:defRPr sz="1800">
                <a:solidFill>
                  <a:schemeClr val="accent5"/>
                </a:solidFill>
              </a:defRPr>
            </a:lvl1pPr>
            <a:lvl2pPr lvl="1" algn="r">
              <a:spcBef>
                <a:spcPts val="500"/>
              </a:spcBef>
              <a:spcAft>
                <a:spcPts val="0"/>
              </a:spcAft>
              <a:buClr>
                <a:schemeClr val="accent5"/>
              </a:buClr>
              <a:buSzPts val="1800"/>
              <a:buNone/>
              <a:defRPr sz="1800">
                <a:solidFill>
                  <a:schemeClr val="accent5"/>
                </a:solidFill>
              </a:defRPr>
            </a:lvl2pPr>
            <a:lvl3pPr lvl="2" algn="r">
              <a:spcBef>
                <a:spcPts val="500"/>
              </a:spcBef>
              <a:spcAft>
                <a:spcPts val="0"/>
              </a:spcAft>
              <a:buClr>
                <a:schemeClr val="accent5"/>
              </a:buClr>
              <a:buSzPts val="1400"/>
              <a:buNone/>
              <a:defRPr>
                <a:solidFill>
                  <a:schemeClr val="accent5"/>
                </a:solidFill>
              </a:defRPr>
            </a:lvl3pPr>
            <a:lvl4pPr lvl="3" algn="r">
              <a:spcBef>
                <a:spcPts val="500"/>
              </a:spcBef>
              <a:spcAft>
                <a:spcPts val="0"/>
              </a:spcAft>
              <a:buClr>
                <a:schemeClr val="accent5"/>
              </a:buClr>
              <a:buSzPts val="1800"/>
              <a:buNone/>
              <a:defRPr sz="1800">
                <a:solidFill>
                  <a:schemeClr val="accent5"/>
                </a:solidFill>
              </a:defRPr>
            </a:lvl4pPr>
            <a:lvl5pPr lvl="4" algn="r">
              <a:spcBef>
                <a:spcPts val="500"/>
              </a:spcBef>
              <a:spcAft>
                <a:spcPts val="0"/>
              </a:spcAft>
              <a:buClr>
                <a:schemeClr val="accent5"/>
              </a:buClr>
              <a:buSzPts val="1800"/>
              <a:buNone/>
              <a:defRPr sz="1800">
                <a:solidFill>
                  <a:schemeClr val="accent5"/>
                </a:solidFill>
              </a:defRPr>
            </a:lvl5pPr>
            <a:lvl6pPr lvl="5" algn="r">
              <a:spcBef>
                <a:spcPts val="500"/>
              </a:spcBef>
              <a:spcAft>
                <a:spcPts val="0"/>
              </a:spcAft>
              <a:buClr>
                <a:schemeClr val="accent5"/>
              </a:buClr>
              <a:buSzPts val="1800"/>
              <a:buNone/>
              <a:defRPr sz="1800">
                <a:solidFill>
                  <a:schemeClr val="accent5"/>
                </a:solidFill>
              </a:defRPr>
            </a:lvl6pPr>
            <a:lvl7pPr lvl="6" algn="r">
              <a:spcBef>
                <a:spcPts val="500"/>
              </a:spcBef>
              <a:spcAft>
                <a:spcPts val="0"/>
              </a:spcAft>
              <a:buClr>
                <a:schemeClr val="accent5"/>
              </a:buClr>
              <a:buSzPts val="1800"/>
              <a:buNone/>
              <a:defRPr sz="1800">
                <a:solidFill>
                  <a:schemeClr val="accent5"/>
                </a:solidFill>
              </a:defRPr>
            </a:lvl7pPr>
            <a:lvl8pPr lvl="7" algn="r">
              <a:spcBef>
                <a:spcPts val="500"/>
              </a:spcBef>
              <a:spcAft>
                <a:spcPts val="0"/>
              </a:spcAft>
              <a:buClr>
                <a:schemeClr val="accent5"/>
              </a:buClr>
              <a:buSzPts val="1800"/>
              <a:buNone/>
              <a:defRPr sz="1800">
                <a:solidFill>
                  <a:schemeClr val="accent5"/>
                </a:solidFill>
              </a:defRPr>
            </a:lvl8pPr>
            <a:lvl9pPr lvl="8" algn="r">
              <a:spcBef>
                <a:spcPts val="500"/>
              </a:spcBef>
              <a:spcAft>
                <a:spcPts val="500"/>
              </a:spcAft>
              <a:buClr>
                <a:schemeClr val="accent5"/>
              </a:buClr>
              <a:buSzPts val="1800"/>
              <a:buNone/>
              <a:defRPr sz="1800">
                <a:solidFill>
                  <a:schemeClr val="accent5"/>
                </a:solidFill>
              </a:defRPr>
            </a:lvl9pPr>
          </a:lstStyle>
          <a:p/>
        </p:txBody>
      </p:sp>
      <p:sp>
        <p:nvSpPr>
          <p:cNvPr id="77" name="Google Shape;77;p17"/>
          <p:cNvSpPr txBox="1"/>
          <p:nvPr>
            <p:ph idx="3" type="subTitle"/>
          </p:nvPr>
        </p:nvSpPr>
        <p:spPr>
          <a:xfrm>
            <a:off x="1413900" y="3665675"/>
            <a:ext cx="2346000" cy="1134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1pPr>
            <a:lvl2pPr lvl="1">
              <a:spcBef>
                <a:spcPts val="500"/>
              </a:spcBef>
              <a:spcAft>
                <a:spcPts val="0"/>
              </a:spcAft>
              <a:buClr>
                <a:schemeClr val="accent5"/>
              </a:buClr>
              <a:buSzPts val="2000"/>
              <a:buFont typeface="Inter SemiBold"/>
              <a:buNone/>
              <a:defRPr>
                <a:solidFill>
                  <a:schemeClr val="accent5"/>
                </a:solidFill>
                <a:latin typeface="Inter SemiBold"/>
                <a:ea typeface="Inter SemiBold"/>
                <a:cs typeface="Inter SemiBold"/>
                <a:sym typeface="Inter SemiBold"/>
              </a:defRPr>
            </a:lvl2pPr>
            <a:lvl3pPr lvl="2">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3pPr>
            <a:lvl4pPr lvl="3">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4pPr>
            <a:lvl5pPr lvl="4">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5pPr>
            <a:lvl6pPr lvl="5">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6pPr>
            <a:lvl7pPr lvl="6">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7pPr>
            <a:lvl8pPr lvl="7">
              <a:spcBef>
                <a:spcPts val="500"/>
              </a:spcBef>
              <a:spcAft>
                <a:spcPts val="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8pPr>
            <a:lvl9pPr lvl="8">
              <a:spcBef>
                <a:spcPts val="500"/>
              </a:spcBef>
              <a:spcAft>
                <a:spcPts val="500"/>
              </a:spcAft>
              <a:buClr>
                <a:schemeClr val="accent5"/>
              </a:buClr>
              <a:buSzPts val="2000"/>
              <a:buFont typeface="Inter SemiBold"/>
              <a:buNone/>
              <a:defRPr sz="2000">
                <a:solidFill>
                  <a:schemeClr val="accent5"/>
                </a:solidFill>
                <a:latin typeface="Inter SemiBold"/>
                <a:ea typeface="Inter SemiBold"/>
                <a:cs typeface="Inter SemiBold"/>
                <a:sym typeface="Inter SemiBold"/>
              </a:defRPr>
            </a:lvl9pPr>
          </a:lstStyle>
          <a:p/>
        </p:txBody>
      </p:sp>
      <p:pic>
        <p:nvPicPr>
          <p:cNvPr id="78" name="Google Shape;78;p17"/>
          <p:cNvPicPr preferRelativeResize="0"/>
          <p:nvPr/>
        </p:nvPicPr>
        <p:blipFill>
          <a:blip r:embed="rId4">
            <a:alphaModFix/>
          </a:blip>
          <a:stretch>
            <a:fillRect/>
          </a:stretch>
        </p:blipFill>
        <p:spPr>
          <a:xfrm>
            <a:off x="457203" y="342913"/>
            <a:ext cx="1433375" cy="347150"/>
          </a:xfrm>
          <a:prstGeom prst="rect">
            <a:avLst/>
          </a:prstGeom>
          <a:noFill/>
          <a:ln>
            <a:noFill/>
          </a:ln>
          <a:effectLst>
            <a:outerShdw blurRad="57150" rotWithShape="0" algn="bl" dir="5400000" dist="19050">
              <a:srgbClr val="000000">
                <a:alpha val="50000"/>
              </a:srgbClr>
            </a:outerShdw>
          </a:effectLst>
        </p:spPr>
      </p:pic>
      <p:pic>
        <p:nvPicPr>
          <p:cNvPr id="79" name="Google Shape;79;p17"/>
          <p:cNvPicPr preferRelativeResize="0"/>
          <p:nvPr/>
        </p:nvPicPr>
        <p:blipFill>
          <a:blip r:embed="rId5">
            <a:alphaModFix/>
          </a:blip>
          <a:stretch>
            <a:fillRect/>
          </a:stretch>
        </p:blipFill>
        <p:spPr>
          <a:xfrm>
            <a:off x="457200" y="731213"/>
            <a:ext cx="1433376" cy="390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8.png"/><Relationship Id="rId6"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3.png"/><Relationship Id="rId5"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33.png"/><Relationship Id="rId13" Type="http://schemas.openxmlformats.org/officeDocument/2006/relationships/image" Target="../media/image19.png"/><Relationship Id="rId12" Type="http://schemas.openxmlformats.org/officeDocument/2006/relationships/image" Target="../media/image20.png"/><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22.png"/><Relationship Id="rId15" Type="http://schemas.openxmlformats.org/officeDocument/2006/relationships/image" Target="../media/image38.gif"/><Relationship Id="rId14" Type="http://schemas.openxmlformats.org/officeDocument/2006/relationships/image" Target="../media/image26.png"/><Relationship Id="rId16" Type="http://schemas.openxmlformats.org/officeDocument/2006/relationships/image" Target="../media/image21.jpg"/><Relationship Id="rId5" Type="http://schemas.openxmlformats.org/officeDocument/2006/relationships/image" Target="../media/image17.jp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35.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0" Type="http://schemas.openxmlformats.org/officeDocument/2006/relationships/hyperlink" Target="mailto:sense-info@es.net" TargetMode="External"/><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hyperlink" Target="https://docs.google.com/presentation/d/1TlZgL8_JMZsPjoJM16aYC-5rGfsOSM1boCI6U2cB6ac/edit?usp=sharing" TargetMode="External"/><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hyperlink" Target="https://doi.org/10.1016/j.future.2020.04.018" TargetMode="External"/><Relationship Id="rId8" Type="http://schemas.openxmlformats.org/officeDocument/2006/relationships/hyperlink" Target="https://videos.cern.ch/record/230078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457200" y="1475525"/>
            <a:ext cx="8229600" cy="1844700"/>
          </a:xfrm>
          <a:prstGeom prst="rect">
            <a:avLst/>
          </a:prstGeom>
          <a:noFill/>
          <a:ln>
            <a:noFill/>
          </a:ln>
        </p:spPr>
        <p:txBody>
          <a:bodyPr anchorCtr="0" anchor="ctr" bIns="45700" lIns="91425" spcFirstLastPara="1" rIns="91425" wrap="square" tIns="45700">
            <a:normAutofit/>
          </a:bodyPr>
          <a:lstStyle/>
          <a:p>
            <a:pPr indent="0" lvl="0" marL="0" marR="0" rtl="0" algn="ctr">
              <a:spcBef>
                <a:spcPts val="0"/>
              </a:spcBef>
              <a:spcAft>
                <a:spcPts val="0"/>
              </a:spcAft>
              <a:buClr>
                <a:schemeClr val="dk1"/>
              </a:buClr>
              <a:buSzPts val="4400"/>
              <a:buFont typeface="Calibri"/>
              <a:buNone/>
            </a:pPr>
            <a:r>
              <a:rPr lang="en" sz="3600" u="sng"/>
              <a:t>SENSE</a:t>
            </a:r>
            <a:endParaRPr b="0" i="0" sz="3600" u="sng" cap="none" strike="noStrike">
              <a:solidFill>
                <a:schemeClr val="dk1"/>
              </a:solidFill>
            </a:endParaRPr>
          </a:p>
        </p:txBody>
      </p:sp>
      <p:sp>
        <p:nvSpPr>
          <p:cNvPr id="85" name="Google Shape;85;p18"/>
          <p:cNvSpPr txBox="1"/>
          <p:nvPr>
            <p:ph idx="1" type="subTitle"/>
          </p:nvPr>
        </p:nvSpPr>
        <p:spPr>
          <a:xfrm>
            <a:off x="4603250" y="3665700"/>
            <a:ext cx="4322100" cy="11349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chemeClr val="accent1"/>
              </a:buClr>
              <a:buSzPts val="1800"/>
              <a:buFont typeface="Arial"/>
              <a:buNone/>
            </a:pPr>
            <a:r>
              <a:rPr lang="en"/>
              <a:t>6NRP</a:t>
            </a:r>
            <a:endParaRPr/>
          </a:p>
          <a:p>
            <a:pPr indent="0" lvl="0" marL="0" rtl="0" algn="r">
              <a:spcBef>
                <a:spcPts val="500"/>
              </a:spcBef>
              <a:spcAft>
                <a:spcPts val="0"/>
              </a:spcAft>
              <a:buClr>
                <a:schemeClr val="accent1"/>
              </a:buClr>
              <a:buSzPts val="1800"/>
              <a:buFont typeface="Arial"/>
              <a:buNone/>
            </a:pPr>
            <a:r>
              <a:rPr lang="en"/>
              <a:t>SDSC, La Jolla</a:t>
            </a:r>
            <a:endParaRPr/>
          </a:p>
          <a:p>
            <a:pPr indent="0" lvl="0" marL="0" rtl="0" algn="r">
              <a:spcBef>
                <a:spcPts val="500"/>
              </a:spcBef>
              <a:spcAft>
                <a:spcPts val="500"/>
              </a:spcAft>
              <a:buClr>
                <a:schemeClr val="accent1"/>
              </a:buClr>
              <a:buSzPts val="1800"/>
              <a:buFont typeface="Arial"/>
              <a:buNone/>
            </a:pPr>
            <a:r>
              <a:rPr lang="en"/>
              <a:t>2025-01-28</a:t>
            </a:r>
            <a:endParaRPr/>
          </a:p>
        </p:txBody>
      </p:sp>
      <p:pic>
        <p:nvPicPr>
          <p:cNvPr id="86" name="Google Shape;86;p18"/>
          <p:cNvPicPr preferRelativeResize="0"/>
          <p:nvPr>
            <p:ph idx="2" type="pic"/>
          </p:nvPr>
        </p:nvPicPr>
        <p:blipFill rotWithShape="1">
          <a:blip r:embed="rId3">
            <a:alphaModFix/>
          </a:blip>
          <a:srcRect b="6301" l="0" r="0" t="6301"/>
          <a:stretch/>
        </p:blipFill>
        <p:spPr>
          <a:xfrm>
            <a:off x="457200" y="3665700"/>
            <a:ext cx="956700" cy="1134900"/>
          </a:xfrm>
          <a:prstGeom prst="roundRect">
            <a:avLst>
              <a:gd fmla="val 16667" name="adj"/>
            </a:avLst>
          </a:prstGeom>
        </p:spPr>
      </p:pic>
      <p:sp>
        <p:nvSpPr>
          <p:cNvPr id="87" name="Google Shape;87;p18"/>
          <p:cNvSpPr txBox="1"/>
          <p:nvPr>
            <p:ph idx="3" type="subTitle"/>
          </p:nvPr>
        </p:nvSpPr>
        <p:spPr>
          <a:xfrm>
            <a:off x="1413900" y="3665675"/>
            <a:ext cx="2826600" cy="11349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b="1" lang="en">
                <a:latin typeface="Inter"/>
                <a:ea typeface="Inter"/>
                <a:cs typeface="Inter"/>
                <a:sym typeface="Inter"/>
              </a:rPr>
              <a:t>Justas Balcas</a:t>
            </a:r>
            <a:endParaRPr b="1">
              <a:latin typeface="Inter"/>
              <a:ea typeface="Inter"/>
              <a:cs typeface="Inter"/>
              <a:sym typeface="Inter"/>
            </a:endParaRPr>
          </a:p>
          <a:p>
            <a:pPr indent="0" lvl="0" marL="0" rtl="0" algn="l">
              <a:spcBef>
                <a:spcPts val="500"/>
              </a:spcBef>
              <a:spcAft>
                <a:spcPts val="0"/>
              </a:spcAft>
              <a:buNone/>
            </a:pPr>
            <a:r>
              <a:rPr lang="en" sz="1800"/>
              <a:t>Software Engineer</a:t>
            </a:r>
            <a:endParaRPr sz="1800"/>
          </a:p>
          <a:p>
            <a:pPr indent="0" lvl="0" marL="0" rtl="0" algn="l">
              <a:spcBef>
                <a:spcPts val="500"/>
              </a:spcBef>
              <a:spcAft>
                <a:spcPts val="500"/>
              </a:spcAft>
              <a:buNone/>
            </a:pPr>
            <a:r>
              <a:rPr lang="en" sz="1800"/>
              <a:t>ESnet</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9"/>
          <p:cNvPicPr preferRelativeResize="0"/>
          <p:nvPr/>
        </p:nvPicPr>
        <p:blipFill>
          <a:blip r:embed="rId3">
            <a:alphaModFix/>
          </a:blip>
          <a:stretch>
            <a:fillRect/>
          </a:stretch>
        </p:blipFill>
        <p:spPr>
          <a:xfrm>
            <a:off x="194375" y="524775"/>
            <a:ext cx="3927899" cy="2539925"/>
          </a:xfrm>
          <a:prstGeom prst="rect">
            <a:avLst/>
          </a:prstGeom>
          <a:noFill/>
          <a:ln>
            <a:noFill/>
          </a:ln>
        </p:spPr>
      </p:pic>
      <p:sp>
        <p:nvSpPr>
          <p:cNvPr id="93" name="Google Shape;93;p19"/>
          <p:cNvSpPr txBox="1"/>
          <p:nvPr>
            <p:ph type="title"/>
          </p:nvPr>
        </p:nvSpPr>
        <p:spPr>
          <a:xfrm>
            <a:off x="457200" y="0"/>
            <a:ext cx="82296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Network landscape</a:t>
            </a:r>
            <a:endParaRPr b="1"/>
          </a:p>
        </p:txBody>
      </p:sp>
      <p:pic>
        <p:nvPicPr>
          <p:cNvPr id="94" name="Google Shape;94;p19"/>
          <p:cNvPicPr preferRelativeResize="0"/>
          <p:nvPr/>
        </p:nvPicPr>
        <p:blipFill>
          <a:blip r:embed="rId4">
            <a:alphaModFix/>
          </a:blip>
          <a:stretch>
            <a:fillRect/>
          </a:stretch>
        </p:blipFill>
        <p:spPr>
          <a:xfrm>
            <a:off x="4291149" y="0"/>
            <a:ext cx="4716928" cy="2655575"/>
          </a:xfrm>
          <a:prstGeom prst="rect">
            <a:avLst/>
          </a:prstGeom>
          <a:noFill/>
          <a:ln>
            <a:noFill/>
          </a:ln>
        </p:spPr>
      </p:pic>
      <p:pic>
        <p:nvPicPr>
          <p:cNvPr id="95" name="Google Shape;95;p19"/>
          <p:cNvPicPr preferRelativeResize="0"/>
          <p:nvPr/>
        </p:nvPicPr>
        <p:blipFill>
          <a:blip r:embed="rId5">
            <a:alphaModFix/>
          </a:blip>
          <a:stretch>
            <a:fillRect/>
          </a:stretch>
        </p:blipFill>
        <p:spPr>
          <a:xfrm>
            <a:off x="1534100" y="2856600"/>
            <a:ext cx="2691089" cy="2286901"/>
          </a:xfrm>
          <a:prstGeom prst="rect">
            <a:avLst/>
          </a:prstGeom>
          <a:noFill/>
          <a:ln>
            <a:noFill/>
          </a:ln>
        </p:spPr>
      </p:pic>
      <p:pic>
        <p:nvPicPr>
          <p:cNvPr id="96" name="Google Shape;96;p19"/>
          <p:cNvPicPr preferRelativeResize="0"/>
          <p:nvPr/>
        </p:nvPicPr>
        <p:blipFill>
          <a:blip r:embed="rId6">
            <a:alphaModFix/>
          </a:blip>
          <a:stretch>
            <a:fillRect/>
          </a:stretch>
        </p:blipFill>
        <p:spPr>
          <a:xfrm>
            <a:off x="4572000" y="2655575"/>
            <a:ext cx="4455503" cy="2487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0" y="14900"/>
            <a:ext cx="9144000" cy="68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3100"/>
              <a:t>The SDN Layer is Complex and Heterogeneous</a:t>
            </a:r>
            <a:endParaRPr b="1" sz="3100"/>
          </a:p>
        </p:txBody>
      </p:sp>
      <p:pic>
        <p:nvPicPr>
          <p:cNvPr id="102" name="Google Shape;102;p20"/>
          <p:cNvPicPr preferRelativeResize="0"/>
          <p:nvPr/>
        </p:nvPicPr>
        <p:blipFill rotWithShape="1">
          <a:blip r:embed="rId3">
            <a:alphaModFix/>
          </a:blip>
          <a:srcRect b="0" l="0" r="0" t="56944"/>
          <a:stretch/>
        </p:blipFill>
        <p:spPr>
          <a:xfrm>
            <a:off x="716475" y="3019000"/>
            <a:ext cx="8003674" cy="1781601"/>
          </a:xfrm>
          <a:prstGeom prst="rect">
            <a:avLst/>
          </a:prstGeom>
          <a:noFill/>
          <a:ln>
            <a:noFill/>
          </a:ln>
        </p:spPr>
      </p:pic>
      <p:sp>
        <p:nvSpPr>
          <p:cNvPr id="103" name="Google Shape;103;p20"/>
          <p:cNvSpPr txBox="1"/>
          <p:nvPr/>
        </p:nvSpPr>
        <p:spPr>
          <a:xfrm>
            <a:off x="6519075" y="2859325"/>
            <a:ext cx="11754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088B5"/>
                </a:solidFill>
                <a:latin typeface="Inter Medium"/>
                <a:ea typeface="Inter Medium"/>
                <a:cs typeface="Inter Medium"/>
                <a:sym typeface="Inter Medium"/>
              </a:rPr>
              <a:t>SDN Layer</a:t>
            </a:r>
            <a:endParaRPr sz="1500">
              <a:solidFill>
                <a:srgbClr val="0088B5"/>
              </a:solidFill>
              <a:latin typeface="Inter Medium"/>
              <a:ea typeface="Inter Medium"/>
              <a:cs typeface="Inter Medium"/>
              <a:sym typeface="Inter Medium"/>
            </a:endParaRPr>
          </a:p>
        </p:txBody>
      </p:sp>
      <p:pic>
        <p:nvPicPr>
          <p:cNvPr id="104" name="Google Shape;104;p20"/>
          <p:cNvPicPr preferRelativeResize="0"/>
          <p:nvPr/>
        </p:nvPicPr>
        <p:blipFill>
          <a:blip r:embed="rId4">
            <a:alphaModFix/>
          </a:blip>
          <a:stretch>
            <a:fillRect/>
          </a:stretch>
        </p:blipFill>
        <p:spPr>
          <a:xfrm>
            <a:off x="543920" y="653225"/>
            <a:ext cx="1801350" cy="2302625"/>
          </a:xfrm>
          <a:prstGeom prst="rect">
            <a:avLst/>
          </a:prstGeom>
          <a:noFill/>
          <a:ln>
            <a:noFill/>
          </a:ln>
        </p:spPr>
      </p:pic>
      <p:pic>
        <p:nvPicPr>
          <p:cNvPr id="105" name="Google Shape;105;p20"/>
          <p:cNvPicPr preferRelativeResize="0"/>
          <p:nvPr/>
        </p:nvPicPr>
        <p:blipFill>
          <a:blip r:embed="rId5">
            <a:alphaModFix/>
          </a:blip>
          <a:stretch>
            <a:fillRect/>
          </a:stretch>
        </p:blipFill>
        <p:spPr>
          <a:xfrm>
            <a:off x="2503550" y="700700"/>
            <a:ext cx="6149074" cy="1947550"/>
          </a:xfrm>
          <a:prstGeom prst="rect">
            <a:avLst/>
          </a:prstGeom>
          <a:noFill/>
          <a:ln>
            <a:noFill/>
          </a:ln>
        </p:spPr>
      </p:pic>
      <p:sp>
        <p:nvSpPr>
          <p:cNvPr id="106" name="Google Shape;106;p20"/>
          <p:cNvSpPr/>
          <p:nvPr/>
        </p:nvSpPr>
        <p:spPr>
          <a:xfrm>
            <a:off x="2889550"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07" name="Google Shape;107;p20"/>
          <p:cNvSpPr/>
          <p:nvPr/>
        </p:nvSpPr>
        <p:spPr>
          <a:xfrm>
            <a:off x="3306775"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08" name="Google Shape;108;p20"/>
          <p:cNvSpPr/>
          <p:nvPr/>
        </p:nvSpPr>
        <p:spPr>
          <a:xfrm>
            <a:off x="3724000"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09" name="Google Shape;109;p20"/>
          <p:cNvSpPr/>
          <p:nvPr/>
        </p:nvSpPr>
        <p:spPr>
          <a:xfrm>
            <a:off x="4141225"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10" name="Google Shape;110;p20"/>
          <p:cNvSpPr/>
          <p:nvPr/>
        </p:nvSpPr>
        <p:spPr>
          <a:xfrm>
            <a:off x="4558450"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11" name="Google Shape;111;p20"/>
          <p:cNvSpPr/>
          <p:nvPr/>
        </p:nvSpPr>
        <p:spPr>
          <a:xfrm>
            <a:off x="4975675"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12" name="Google Shape;112;p20"/>
          <p:cNvSpPr/>
          <p:nvPr/>
        </p:nvSpPr>
        <p:spPr>
          <a:xfrm>
            <a:off x="5392900"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13" name="Google Shape;113;p20"/>
          <p:cNvSpPr/>
          <p:nvPr/>
        </p:nvSpPr>
        <p:spPr>
          <a:xfrm>
            <a:off x="5810125" y="2603500"/>
            <a:ext cx="217800" cy="415500"/>
          </a:xfrm>
          <a:prstGeom prst="up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192550" y="330650"/>
            <a:ext cx="8951450" cy="4482199"/>
          </a:xfrm>
          <a:prstGeom prst="rect">
            <a:avLst/>
          </a:prstGeom>
          <a:noFill/>
          <a:ln>
            <a:noFill/>
          </a:ln>
        </p:spPr>
      </p:pic>
      <p:sp>
        <p:nvSpPr>
          <p:cNvPr id="119" name="Google Shape;119;p21"/>
          <p:cNvSpPr/>
          <p:nvPr/>
        </p:nvSpPr>
        <p:spPr>
          <a:xfrm>
            <a:off x="2310975" y="2856600"/>
            <a:ext cx="168600" cy="804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Medium"/>
              <a:ea typeface="Inter Medium"/>
              <a:cs typeface="Inter Medium"/>
              <a:sym typeface="Inter Medium"/>
            </a:endParaRPr>
          </a:p>
        </p:txBody>
      </p:sp>
      <p:sp>
        <p:nvSpPr>
          <p:cNvPr id="120" name="Google Shape;120;p21"/>
          <p:cNvSpPr txBox="1"/>
          <p:nvPr>
            <p:ph type="title"/>
          </p:nvPr>
        </p:nvSpPr>
        <p:spPr>
          <a:xfrm>
            <a:off x="0" y="14900"/>
            <a:ext cx="9144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100"/>
              <a:t>It all started &gt;20 years ago…</a:t>
            </a:r>
            <a:endParaRPr b="1" sz="3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cxnSp>
        <p:nvCxnSpPr>
          <p:cNvPr id="125" name="Google Shape;125;p22"/>
          <p:cNvCxnSpPr>
            <a:stCxn id="126" idx="0"/>
            <a:endCxn id="127" idx="1"/>
          </p:cNvCxnSpPr>
          <p:nvPr/>
        </p:nvCxnSpPr>
        <p:spPr>
          <a:xfrm flipH="1" rot="10800000">
            <a:off x="1659410" y="2056332"/>
            <a:ext cx="1700100" cy="8943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28" name="Google Shape;128;p22"/>
          <p:cNvCxnSpPr>
            <a:stCxn id="129" idx="1"/>
          </p:cNvCxnSpPr>
          <p:nvPr/>
        </p:nvCxnSpPr>
        <p:spPr>
          <a:xfrm rot="10800000">
            <a:off x="1856990" y="3504929"/>
            <a:ext cx="1921500" cy="1052400"/>
          </a:xfrm>
          <a:prstGeom prst="straightConnector1">
            <a:avLst/>
          </a:prstGeom>
          <a:solidFill>
            <a:srgbClr val="4EC1E0"/>
          </a:solidFill>
          <a:ln cap="flat" cmpd="sng" w="57150">
            <a:solidFill>
              <a:srgbClr val="FFCC33"/>
            </a:solidFill>
            <a:prstDash val="solid"/>
            <a:round/>
            <a:headEnd len="sm" w="sm" type="none"/>
            <a:tailEnd len="sm" w="sm" type="none"/>
          </a:ln>
        </p:spPr>
      </p:cxnSp>
      <p:cxnSp>
        <p:nvCxnSpPr>
          <p:cNvPr id="130" name="Google Shape;130;p22"/>
          <p:cNvCxnSpPr>
            <a:stCxn id="129" idx="0"/>
            <a:endCxn id="131" idx="2"/>
          </p:cNvCxnSpPr>
          <p:nvPr/>
        </p:nvCxnSpPr>
        <p:spPr>
          <a:xfrm flipH="1" rot="10800000">
            <a:off x="4821972" y="4253495"/>
            <a:ext cx="329100" cy="53700"/>
          </a:xfrm>
          <a:prstGeom prst="straightConnector1">
            <a:avLst/>
          </a:prstGeom>
          <a:solidFill>
            <a:srgbClr val="4EC1E0"/>
          </a:solidFill>
          <a:ln cap="flat" cmpd="sng" w="57150">
            <a:solidFill>
              <a:srgbClr val="FFCC33"/>
            </a:solidFill>
            <a:prstDash val="solid"/>
            <a:round/>
            <a:headEnd len="sm" w="sm" type="none"/>
            <a:tailEnd len="sm" w="sm" type="none"/>
          </a:ln>
        </p:spPr>
      </p:cxnSp>
      <p:cxnSp>
        <p:nvCxnSpPr>
          <p:cNvPr id="132" name="Google Shape;132;p22"/>
          <p:cNvCxnSpPr>
            <a:stCxn id="131" idx="0"/>
            <a:endCxn id="133" idx="0"/>
          </p:cNvCxnSpPr>
          <p:nvPr/>
        </p:nvCxnSpPr>
        <p:spPr>
          <a:xfrm flipH="1" rot="10800000">
            <a:off x="6613956" y="4089441"/>
            <a:ext cx="778500" cy="164100"/>
          </a:xfrm>
          <a:prstGeom prst="straightConnector1">
            <a:avLst/>
          </a:prstGeom>
          <a:solidFill>
            <a:srgbClr val="4EC1E0"/>
          </a:solidFill>
          <a:ln cap="flat" cmpd="sng" w="57150">
            <a:solidFill>
              <a:srgbClr val="FFCC33"/>
            </a:solidFill>
            <a:prstDash val="solid"/>
            <a:round/>
            <a:headEnd len="sm" w="sm" type="none"/>
            <a:tailEnd len="sm" w="sm" type="none"/>
          </a:ln>
        </p:spPr>
      </p:cxnSp>
      <p:cxnSp>
        <p:nvCxnSpPr>
          <p:cNvPr id="134" name="Google Shape;134;p22"/>
          <p:cNvCxnSpPr>
            <a:endCxn id="129" idx="2"/>
          </p:cNvCxnSpPr>
          <p:nvPr/>
        </p:nvCxnSpPr>
        <p:spPr>
          <a:xfrm flipH="1" rot="10800000">
            <a:off x="1709851" y="4307195"/>
            <a:ext cx="1029900" cy="168600"/>
          </a:xfrm>
          <a:prstGeom prst="straightConnector1">
            <a:avLst/>
          </a:prstGeom>
          <a:solidFill>
            <a:srgbClr val="4EC1E0"/>
          </a:solidFill>
          <a:ln cap="flat" cmpd="sng" w="57150">
            <a:solidFill>
              <a:srgbClr val="FFCC33"/>
            </a:solidFill>
            <a:prstDash val="solid"/>
            <a:round/>
            <a:headEnd len="sm" w="sm" type="none"/>
            <a:tailEnd len="sm" w="sm" type="none"/>
          </a:ln>
        </p:spPr>
      </p:cxnSp>
      <p:cxnSp>
        <p:nvCxnSpPr>
          <p:cNvPr id="135" name="Google Shape;135;p22"/>
          <p:cNvCxnSpPr>
            <a:stCxn id="136" idx="2"/>
            <a:endCxn id="129" idx="1"/>
          </p:cNvCxnSpPr>
          <p:nvPr/>
        </p:nvCxnSpPr>
        <p:spPr>
          <a:xfrm flipH="1">
            <a:off x="3778354" y="3761884"/>
            <a:ext cx="1374300" cy="795300"/>
          </a:xfrm>
          <a:prstGeom prst="straightConnector1">
            <a:avLst/>
          </a:prstGeom>
          <a:solidFill>
            <a:srgbClr val="4EC1E0"/>
          </a:solidFill>
          <a:ln cap="flat" cmpd="sng" w="57150">
            <a:solidFill>
              <a:srgbClr val="FFCC33"/>
            </a:solidFill>
            <a:prstDash val="solid"/>
            <a:round/>
            <a:headEnd len="sm" w="sm" type="none"/>
            <a:tailEnd len="sm" w="sm" type="none"/>
          </a:ln>
        </p:spPr>
      </p:cxnSp>
      <p:cxnSp>
        <p:nvCxnSpPr>
          <p:cNvPr id="137" name="Google Shape;137;p22"/>
          <p:cNvCxnSpPr>
            <a:stCxn id="129" idx="1"/>
            <a:endCxn id="138" idx="2"/>
          </p:cNvCxnSpPr>
          <p:nvPr/>
        </p:nvCxnSpPr>
        <p:spPr>
          <a:xfrm rot="10800000">
            <a:off x="3563690" y="3738929"/>
            <a:ext cx="214800" cy="818400"/>
          </a:xfrm>
          <a:prstGeom prst="straightConnector1">
            <a:avLst/>
          </a:prstGeom>
          <a:solidFill>
            <a:srgbClr val="4EC1E0"/>
          </a:solidFill>
          <a:ln cap="flat" cmpd="sng" w="57150">
            <a:solidFill>
              <a:srgbClr val="FFCC33"/>
            </a:solidFill>
            <a:prstDash val="solid"/>
            <a:round/>
            <a:headEnd len="sm" w="sm" type="none"/>
            <a:tailEnd len="sm" w="sm" type="none"/>
          </a:ln>
        </p:spPr>
      </p:cxnSp>
      <p:grpSp>
        <p:nvGrpSpPr>
          <p:cNvPr id="139" name="Google Shape;139;p22"/>
          <p:cNvGrpSpPr/>
          <p:nvPr/>
        </p:nvGrpSpPr>
        <p:grpSpPr>
          <a:xfrm>
            <a:off x="936990" y="4160008"/>
            <a:ext cx="1236125" cy="594483"/>
            <a:chOff x="683686" y="4904340"/>
            <a:chExt cx="1368000" cy="846600"/>
          </a:xfrm>
        </p:grpSpPr>
        <p:sp>
          <p:nvSpPr>
            <p:cNvPr id="140" name="Google Shape;140;p22"/>
            <p:cNvSpPr/>
            <p:nvPr/>
          </p:nvSpPr>
          <p:spPr>
            <a:xfrm>
              <a:off x="683686" y="4904340"/>
              <a:ext cx="1368000" cy="846600"/>
            </a:xfrm>
            <a:prstGeom prst="roundRect">
              <a:avLst>
                <a:gd fmla="val 16667" name="adj"/>
              </a:avLst>
            </a:prstGeom>
            <a:solidFill>
              <a:srgbClr val="FFFFFF"/>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rgbClr val="FFFFFF"/>
                </a:solidFill>
                <a:latin typeface="Arial"/>
                <a:ea typeface="Arial"/>
                <a:cs typeface="Arial"/>
                <a:sym typeface="Arial"/>
              </a:endParaRPr>
            </a:p>
          </p:txBody>
        </p:sp>
        <p:pic>
          <p:nvPicPr>
            <p:cNvPr descr="caltech-logo.png" id="141" name="Google Shape;141;p22"/>
            <p:cNvPicPr preferRelativeResize="0"/>
            <p:nvPr/>
          </p:nvPicPr>
          <p:blipFill rotWithShape="1">
            <a:blip r:embed="rId3">
              <a:alphaModFix/>
            </a:blip>
            <a:srcRect b="0" l="0" r="0" t="0"/>
            <a:stretch/>
          </p:blipFill>
          <p:spPr>
            <a:xfrm>
              <a:off x="836869" y="4939868"/>
              <a:ext cx="1017000" cy="391789"/>
            </a:xfrm>
            <a:prstGeom prst="rect">
              <a:avLst/>
            </a:prstGeom>
            <a:noFill/>
            <a:ln>
              <a:noFill/>
            </a:ln>
          </p:spPr>
        </p:pic>
        <p:grpSp>
          <p:nvGrpSpPr>
            <p:cNvPr id="142" name="Google Shape;142;p22"/>
            <p:cNvGrpSpPr/>
            <p:nvPr/>
          </p:nvGrpSpPr>
          <p:grpSpPr>
            <a:xfrm>
              <a:off x="980629" y="5357134"/>
              <a:ext cx="774300" cy="337800"/>
              <a:chOff x="7129827" y="6194322"/>
              <a:chExt cx="774300" cy="337800"/>
            </a:xfrm>
          </p:grpSpPr>
          <p:sp>
            <p:nvSpPr>
              <p:cNvPr id="143" name="Google Shape;143;p22"/>
              <p:cNvSpPr/>
              <p:nvPr/>
            </p:nvSpPr>
            <p:spPr>
              <a:xfrm>
                <a:off x="7129827" y="6194322"/>
                <a:ext cx="774300" cy="337800"/>
              </a:xfrm>
              <a:prstGeom prst="roundRect">
                <a:avLst>
                  <a:gd fmla="val 16667" name="adj"/>
                </a:avLst>
              </a:prstGeom>
              <a:solidFill>
                <a:srgbClr val="F2F2F2"/>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rgbClr val="FFFFFF"/>
                  </a:solidFill>
                  <a:latin typeface="Arial"/>
                  <a:ea typeface="Arial"/>
                  <a:cs typeface="Arial"/>
                  <a:sym typeface="Arial"/>
                </a:endParaRPr>
              </a:p>
            </p:txBody>
          </p:sp>
          <p:pic>
            <p:nvPicPr>
              <p:cNvPr descr="disk-1.png" id="144" name="Google Shape;144;p22"/>
              <p:cNvPicPr preferRelativeResize="0"/>
              <p:nvPr/>
            </p:nvPicPr>
            <p:blipFill rotWithShape="1">
              <a:blip r:embed="rId4">
                <a:alphaModFix/>
              </a:blip>
              <a:srcRect b="0" l="0" r="0" t="0"/>
              <a:stretch/>
            </p:blipFill>
            <p:spPr>
              <a:xfrm>
                <a:off x="7518812" y="6221583"/>
                <a:ext cx="385262" cy="283228"/>
              </a:xfrm>
              <a:prstGeom prst="rect">
                <a:avLst/>
              </a:prstGeom>
              <a:noFill/>
              <a:ln>
                <a:noFill/>
              </a:ln>
            </p:spPr>
          </p:pic>
          <p:sp>
            <p:nvSpPr>
              <p:cNvPr id="145" name="Google Shape;145;p22"/>
              <p:cNvSpPr txBox="1"/>
              <p:nvPr/>
            </p:nvSpPr>
            <p:spPr>
              <a:xfrm>
                <a:off x="7200562" y="6263946"/>
                <a:ext cx="364200" cy="20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 sz="1000" u="none" cap="none" strike="noStrike">
                    <a:solidFill>
                      <a:srgbClr val="6D6E71"/>
                    </a:solidFill>
                    <a:latin typeface="Arial Narrow"/>
                    <a:ea typeface="Arial Narrow"/>
                    <a:cs typeface="Arial Narrow"/>
                    <a:sym typeface="Arial Narrow"/>
                  </a:rPr>
                  <a:t>DTN</a:t>
                </a:r>
                <a:endParaRPr sz="1800">
                  <a:solidFill>
                    <a:srgbClr val="6D6E71"/>
                  </a:solidFill>
                  <a:latin typeface="Calibri"/>
                  <a:ea typeface="Calibri"/>
                  <a:cs typeface="Calibri"/>
                  <a:sym typeface="Calibri"/>
                </a:endParaRPr>
              </a:p>
            </p:txBody>
          </p:sp>
        </p:grpSp>
      </p:grpSp>
      <p:grpSp>
        <p:nvGrpSpPr>
          <p:cNvPr id="146" name="Google Shape;146;p22"/>
          <p:cNvGrpSpPr/>
          <p:nvPr/>
        </p:nvGrpSpPr>
        <p:grpSpPr>
          <a:xfrm>
            <a:off x="2945528" y="3183828"/>
            <a:ext cx="1236125" cy="594483"/>
            <a:chOff x="1863071" y="3839201"/>
            <a:chExt cx="1368000" cy="846600"/>
          </a:xfrm>
        </p:grpSpPr>
        <p:sp>
          <p:nvSpPr>
            <p:cNvPr id="147" name="Google Shape;147;p22"/>
            <p:cNvSpPr/>
            <p:nvPr/>
          </p:nvSpPr>
          <p:spPr>
            <a:xfrm>
              <a:off x="1863071" y="3839201"/>
              <a:ext cx="1368000" cy="846600"/>
            </a:xfrm>
            <a:prstGeom prst="roundRect">
              <a:avLst>
                <a:gd fmla="val 16667" name="adj"/>
              </a:avLst>
            </a:prstGeom>
            <a:solidFill>
              <a:srgbClr val="FFFFFF"/>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148" name="Google Shape;148;p22"/>
            <p:cNvGrpSpPr/>
            <p:nvPr/>
          </p:nvGrpSpPr>
          <p:grpSpPr>
            <a:xfrm>
              <a:off x="2160013" y="4291995"/>
              <a:ext cx="774300" cy="337800"/>
              <a:chOff x="7129827" y="6194322"/>
              <a:chExt cx="774300" cy="337800"/>
            </a:xfrm>
          </p:grpSpPr>
          <p:sp>
            <p:nvSpPr>
              <p:cNvPr id="138" name="Google Shape;138;p22"/>
              <p:cNvSpPr/>
              <p:nvPr/>
            </p:nvSpPr>
            <p:spPr>
              <a:xfrm>
                <a:off x="7129827" y="6194322"/>
                <a:ext cx="774300" cy="337800"/>
              </a:xfrm>
              <a:prstGeom prst="roundRect">
                <a:avLst>
                  <a:gd fmla="val 16667" name="adj"/>
                </a:avLst>
              </a:prstGeom>
              <a:solidFill>
                <a:srgbClr val="F2F2F2"/>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descr="disk-1.png" id="149" name="Google Shape;149;p22"/>
              <p:cNvPicPr preferRelativeResize="0"/>
              <p:nvPr/>
            </p:nvPicPr>
            <p:blipFill rotWithShape="1">
              <a:blip r:embed="rId4">
                <a:alphaModFix/>
              </a:blip>
              <a:srcRect b="0" l="0" r="0" t="0"/>
              <a:stretch/>
            </p:blipFill>
            <p:spPr>
              <a:xfrm>
                <a:off x="7518812" y="6221583"/>
                <a:ext cx="385262" cy="283228"/>
              </a:xfrm>
              <a:prstGeom prst="rect">
                <a:avLst/>
              </a:prstGeom>
              <a:noFill/>
              <a:ln>
                <a:noFill/>
              </a:ln>
            </p:spPr>
          </p:pic>
          <p:sp>
            <p:nvSpPr>
              <p:cNvPr id="150" name="Google Shape;150;p22"/>
              <p:cNvSpPr txBox="1"/>
              <p:nvPr/>
            </p:nvSpPr>
            <p:spPr>
              <a:xfrm>
                <a:off x="7205137" y="6247043"/>
                <a:ext cx="385200" cy="20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000">
                    <a:solidFill>
                      <a:srgbClr val="6D6E71"/>
                    </a:solidFill>
                    <a:latin typeface="Arial Narrow"/>
                    <a:ea typeface="Arial Narrow"/>
                    <a:cs typeface="Arial Narrow"/>
                    <a:sym typeface="Arial Narrow"/>
                  </a:rPr>
                  <a:t>DTN</a:t>
                </a:r>
                <a:endParaRPr sz="1800">
                  <a:solidFill>
                    <a:srgbClr val="6D6E71"/>
                  </a:solidFill>
                  <a:latin typeface="Calibri"/>
                  <a:ea typeface="Calibri"/>
                  <a:cs typeface="Calibri"/>
                  <a:sym typeface="Calibri"/>
                </a:endParaRPr>
              </a:p>
            </p:txBody>
          </p:sp>
        </p:grpSp>
      </p:grpSp>
      <p:grpSp>
        <p:nvGrpSpPr>
          <p:cNvPr id="151" name="Google Shape;151;p22"/>
          <p:cNvGrpSpPr/>
          <p:nvPr/>
        </p:nvGrpSpPr>
        <p:grpSpPr>
          <a:xfrm>
            <a:off x="6878056" y="3730477"/>
            <a:ext cx="1236125" cy="594483"/>
            <a:chOff x="7258591" y="4791398"/>
            <a:chExt cx="1368000" cy="846600"/>
          </a:xfrm>
        </p:grpSpPr>
        <p:sp>
          <p:nvSpPr>
            <p:cNvPr id="152" name="Google Shape;152;p22"/>
            <p:cNvSpPr/>
            <p:nvPr/>
          </p:nvSpPr>
          <p:spPr>
            <a:xfrm>
              <a:off x="7258591" y="4791398"/>
              <a:ext cx="1368000" cy="846600"/>
            </a:xfrm>
            <a:prstGeom prst="roundRect">
              <a:avLst>
                <a:gd fmla="val 16667" name="adj"/>
              </a:avLst>
            </a:prstGeom>
            <a:solidFill>
              <a:srgbClr val="FFFFFF"/>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descr="MAX_logo.jpg" id="153" name="Google Shape;153;p22"/>
            <p:cNvPicPr preferRelativeResize="0"/>
            <p:nvPr/>
          </p:nvPicPr>
          <p:blipFill rotWithShape="1">
            <a:blip r:embed="rId5">
              <a:alphaModFix/>
            </a:blip>
            <a:srcRect b="0" l="0" r="0" t="0"/>
            <a:stretch/>
          </p:blipFill>
          <p:spPr>
            <a:xfrm>
              <a:off x="7647588" y="5043570"/>
              <a:ext cx="649884" cy="223791"/>
            </a:xfrm>
            <a:prstGeom prst="rect">
              <a:avLst/>
            </a:prstGeom>
            <a:noFill/>
            <a:ln>
              <a:noFill/>
            </a:ln>
          </p:spPr>
        </p:pic>
        <p:grpSp>
          <p:nvGrpSpPr>
            <p:cNvPr id="154" name="Google Shape;154;p22"/>
            <p:cNvGrpSpPr/>
            <p:nvPr/>
          </p:nvGrpSpPr>
          <p:grpSpPr>
            <a:xfrm>
              <a:off x="7555533" y="5244192"/>
              <a:ext cx="774300" cy="337800"/>
              <a:chOff x="7129827" y="6194322"/>
              <a:chExt cx="774300" cy="337800"/>
            </a:xfrm>
          </p:grpSpPr>
          <p:sp>
            <p:nvSpPr>
              <p:cNvPr id="155" name="Google Shape;155;p22"/>
              <p:cNvSpPr/>
              <p:nvPr/>
            </p:nvSpPr>
            <p:spPr>
              <a:xfrm>
                <a:off x="7129827" y="6194322"/>
                <a:ext cx="774300" cy="337800"/>
              </a:xfrm>
              <a:prstGeom prst="roundRect">
                <a:avLst>
                  <a:gd fmla="val 16667" name="adj"/>
                </a:avLst>
              </a:prstGeom>
              <a:solidFill>
                <a:srgbClr val="F2F2F2"/>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descr="disk-1.png" id="156" name="Google Shape;156;p22"/>
              <p:cNvPicPr preferRelativeResize="0"/>
              <p:nvPr/>
            </p:nvPicPr>
            <p:blipFill rotWithShape="1">
              <a:blip r:embed="rId4">
                <a:alphaModFix/>
              </a:blip>
              <a:srcRect b="0" l="0" r="0" t="0"/>
              <a:stretch/>
            </p:blipFill>
            <p:spPr>
              <a:xfrm>
                <a:off x="7518812" y="6221583"/>
                <a:ext cx="385262" cy="283228"/>
              </a:xfrm>
              <a:prstGeom prst="rect">
                <a:avLst/>
              </a:prstGeom>
              <a:noFill/>
              <a:ln>
                <a:noFill/>
              </a:ln>
            </p:spPr>
          </p:pic>
          <p:sp>
            <p:nvSpPr>
              <p:cNvPr id="133" name="Google Shape;133;p22"/>
              <p:cNvSpPr txBox="1"/>
              <p:nvPr/>
            </p:nvSpPr>
            <p:spPr>
              <a:xfrm>
                <a:off x="7209728" y="6252669"/>
                <a:ext cx="385200" cy="20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000">
                    <a:solidFill>
                      <a:srgbClr val="6D6E71"/>
                    </a:solidFill>
                    <a:latin typeface="Arial Narrow"/>
                    <a:ea typeface="Arial Narrow"/>
                    <a:cs typeface="Arial Narrow"/>
                    <a:sym typeface="Arial Narrow"/>
                  </a:rPr>
                  <a:t>DTN</a:t>
                </a:r>
                <a:endParaRPr sz="1800">
                  <a:solidFill>
                    <a:srgbClr val="6D6E71"/>
                  </a:solidFill>
                  <a:latin typeface="Calibri"/>
                  <a:ea typeface="Calibri"/>
                  <a:cs typeface="Calibri"/>
                  <a:sym typeface="Calibri"/>
                </a:endParaRPr>
              </a:p>
            </p:txBody>
          </p:sp>
        </p:grpSp>
      </p:grpSp>
      <p:grpSp>
        <p:nvGrpSpPr>
          <p:cNvPr id="157" name="Google Shape;157;p22"/>
          <p:cNvGrpSpPr/>
          <p:nvPr/>
        </p:nvGrpSpPr>
        <p:grpSpPr>
          <a:xfrm>
            <a:off x="4534509" y="3206729"/>
            <a:ext cx="1236125" cy="594483"/>
            <a:chOff x="4124376" y="3755114"/>
            <a:chExt cx="1368000" cy="846600"/>
          </a:xfrm>
        </p:grpSpPr>
        <p:sp>
          <p:nvSpPr>
            <p:cNvPr id="158" name="Google Shape;158;p22"/>
            <p:cNvSpPr/>
            <p:nvPr/>
          </p:nvSpPr>
          <p:spPr>
            <a:xfrm>
              <a:off x="4124376" y="3755114"/>
              <a:ext cx="1368000" cy="846600"/>
            </a:xfrm>
            <a:prstGeom prst="roundRect">
              <a:avLst>
                <a:gd fmla="val 16667" name="adj"/>
              </a:avLst>
            </a:prstGeom>
            <a:solidFill>
              <a:srgbClr val="FFFFFF"/>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grpSp>
          <p:nvGrpSpPr>
            <p:cNvPr id="159" name="Google Shape;159;p22"/>
            <p:cNvGrpSpPr/>
            <p:nvPr/>
          </p:nvGrpSpPr>
          <p:grpSpPr>
            <a:xfrm>
              <a:off x="4421318" y="4207908"/>
              <a:ext cx="774300" cy="337800"/>
              <a:chOff x="7129827" y="6194322"/>
              <a:chExt cx="774300" cy="337800"/>
            </a:xfrm>
          </p:grpSpPr>
          <p:sp>
            <p:nvSpPr>
              <p:cNvPr id="136" name="Google Shape;136;p22"/>
              <p:cNvSpPr/>
              <p:nvPr/>
            </p:nvSpPr>
            <p:spPr>
              <a:xfrm>
                <a:off x="7129827" y="6194322"/>
                <a:ext cx="774300" cy="337800"/>
              </a:xfrm>
              <a:prstGeom prst="roundRect">
                <a:avLst>
                  <a:gd fmla="val 16667" name="adj"/>
                </a:avLst>
              </a:prstGeom>
              <a:solidFill>
                <a:srgbClr val="F2F2F2"/>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60" name="Google Shape;160;p22"/>
              <p:cNvSpPr txBox="1"/>
              <p:nvPr/>
            </p:nvSpPr>
            <p:spPr>
              <a:xfrm>
                <a:off x="7205150" y="6255591"/>
                <a:ext cx="252900" cy="20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000">
                    <a:solidFill>
                      <a:srgbClr val="6D6E71"/>
                    </a:solidFill>
                    <a:latin typeface="Arial Narrow"/>
                    <a:ea typeface="Arial Narrow"/>
                    <a:cs typeface="Arial Narrow"/>
                    <a:sym typeface="Arial Narrow"/>
                  </a:rPr>
                  <a:t>DTN</a:t>
                </a:r>
                <a:endParaRPr sz="1800">
                  <a:solidFill>
                    <a:srgbClr val="6D6E71"/>
                  </a:solidFill>
                  <a:latin typeface="Calibri"/>
                  <a:ea typeface="Calibri"/>
                  <a:cs typeface="Calibri"/>
                  <a:sym typeface="Calibri"/>
                </a:endParaRPr>
              </a:p>
            </p:txBody>
          </p:sp>
          <p:pic>
            <p:nvPicPr>
              <p:cNvPr descr="disk-1.png" id="161" name="Google Shape;161;p22"/>
              <p:cNvPicPr preferRelativeResize="0"/>
              <p:nvPr/>
            </p:nvPicPr>
            <p:blipFill rotWithShape="1">
              <a:blip r:embed="rId4">
                <a:alphaModFix/>
              </a:blip>
              <a:srcRect b="0" l="0" r="0" t="0"/>
              <a:stretch/>
            </p:blipFill>
            <p:spPr>
              <a:xfrm>
                <a:off x="7518812" y="6221583"/>
                <a:ext cx="385262" cy="283228"/>
              </a:xfrm>
              <a:prstGeom prst="rect">
                <a:avLst/>
              </a:prstGeom>
              <a:noFill/>
              <a:ln>
                <a:noFill/>
              </a:ln>
            </p:spPr>
          </p:pic>
        </p:grpSp>
      </p:grpSp>
      <p:sp>
        <p:nvSpPr>
          <p:cNvPr id="162" name="Google Shape;162;p22"/>
          <p:cNvSpPr/>
          <p:nvPr/>
        </p:nvSpPr>
        <p:spPr>
          <a:xfrm>
            <a:off x="4792422" y="1821700"/>
            <a:ext cx="0" cy="0"/>
          </a:xfrm>
          <a:custGeom>
            <a:rect b="b" l="l" r="r" t="t"/>
            <a:pathLst>
              <a:path extrusionOk="0" h="120000" w="120000">
                <a:moveTo>
                  <a:pt x="0" y="0"/>
                </a:moveTo>
                <a:lnTo>
                  <a:pt x="0" y="0"/>
                </a:lnTo>
                <a:lnTo>
                  <a:pt x="0" y="0"/>
                </a:lnTo>
                <a:close/>
              </a:path>
            </a:pathLst>
          </a:custGeom>
          <a:gradFill>
            <a:gsLst>
              <a:gs pos="0">
                <a:srgbClr val="84A7AB"/>
              </a:gs>
              <a:gs pos="80000">
                <a:srgbClr val="AEDCE0"/>
              </a:gs>
              <a:gs pos="100000">
                <a:srgbClr val="AEDEE2"/>
              </a:gs>
            </a:gsLst>
            <a:lin ang="16200038" scaled="0"/>
          </a:gradFill>
          <a:ln cap="flat" cmpd="sng" w="9525">
            <a:solidFill>
              <a:srgbClr val="FFCC33"/>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sp>
        <p:nvSpPr>
          <p:cNvPr id="131" name="Google Shape;131;p22"/>
          <p:cNvSpPr/>
          <p:nvPr/>
        </p:nvSpPr>
        <p:spPr>
          <a:xfrm>
            <a:off x="5146380" y="4002873"/>
            <a:ext cx="1468800" cy="501336"/>
          </a:xfrm>
          <a:prstGeom prst="cloud">
            <a:avLst/>
          </a:prstGeom>
          <a:noFill/>
          <a:ln cap="flat" cmpd="sng" w="19050">
            <a:solidFill>
              <a:srgbClr val="7F7F7F"/>
            </a:solidFill>
            <a:prstDash val="solid"/>
            <a:round/>
            <a:headEnd len="sm" w="sm" type="none"/>
            <a:tailEnd len="sm" w="sm" type="none"/>
          </a:ln>
        </p:spPr>
        <p:txBody>
          <a:bodyPr anchorCtr="0" anchor="t" bIns="38950" lIns="77925" spcFirstLastPara="1" rIns="77925" wrap="square" tIns="38950">
            <a:noAutofit/>
          </a:bodyPr>
          <a:lstStyle/>
          <a:p>
            <a:pPr indent="0" lvl="0" marL="0" marR="0" rtl="0" algn="ctr">
              <a:lnSpc>
                <a:spcPct val="80000"/>
              </a:lnSpc>
              <a:spcBef>
                <a:spcPts val="0"/>
              </a:spcBef>
              <a:spcAft>
                <a:spcPts val="0"/>
              </a:spcAft>
              <a:buNone/>
            </a:pPr>
            <a:r>
              <a:t/>
            </a:r>
            <a:endParaRPr sz="1800">
              <a:solidFill>
                <a:srgbClr val="6D6E71"/>
              </a:solidFill>
              <a:latin typeface="Calibri"/>
              <a:ea typeface="Calibri"/>
              <a:cs typeface="Calibri"/>
              <a:sym typeface="Calibri"/>
            </a:endParaRPr>
          </a:p>
        </p:txBody>
      </p:sp>
      <p:sp>
        <p:nvSpPr>
          <p:cNvPr id="129" name="Google Shape;129;p22"/>
          <p:cNvSpPr/>
          <p:nvPr/>
        </p:nvSpPr>
        <p:spPr>
          <a:xfrm>
            <a:off x="2733266" y="4056527"/>
            <a:ext cx="2090448" cy="501336"/>
          </a:xfrm>
          <a:prstGeom prst="cloud">
            <a:avLst/>
          </a:prstGeom>
          <a:solidFill>
            <a:srgbClr val="FFFFFF"/>
          </a:solidFill>
          <a:ln cap="flat" cmpd="sng" w="19050">
            <a:solidFill>
              <a:srgbClr val="7F7F7F"/>
            </a:solidFill>
            <a:prstDash val="solid"/>
            <a:round/>
            <a:headEnd len="sm" w="sm" type="none"/>
            <a:tailEnd len="sm" w="sm" type="none"/>
          </a:ln>
        </p:spPr>
        <p:txBody>
          <a:bodyPr anchorCtr="0" anchor="t" bIns="38950" lIns="77925" spcFirstLastPara="1" rIns="77925" wrap="square" tIns="38950">
            <a:noAutofit/>
          </a:bodyPr>
          <a:lstStyle/>
          <a:p>
            <a:pPr indent="0" lvl="0" marL="0" marR="0" rtl="0" algn="ctr">
              <a:lnSpc>
                <a:spcPct val="80000"/>
              </a:lnSpc>
              <a:spcBef>
                <a:spcPts val="0"/>
              </a:spcBef>
              <a:spcAft>
                <a:spcPts val="0"/>
              </a:spcAft>
              <a:buNone/>
            </a:pPr>
            <a:r>
              <a:t/>
            </a:r>
            <a:endParaRPr sz="1800">
              <a:solidFill>
                <a:srgbClr val="6D6E71"/>
              </a:solidFill>
              <a:latin typeface="Calibri"/>
              <a:ea typeface="Calibri"/>
              <a:cs typeface="Calibri"/>
              <a:sym typeface="Calibri"/>
            </a:endParaRPr>
          </a:p>
        </p:txBody>
      </p:sp>
      <p:sp>
        <p:nvSpPr>
          <p:cNvPr id="163" name="Google Shape;163;p22"/>
          <p:cNvSpPr txBox="1"/>
          <p:nvPr/>
        </p:nvSpPr>
        <p:spPr>
          <a:xfrm>
            <a:off x="5635396" y="4540915"/>
            <a:ext cx="2038500" cy="246600"/>
          </a:xfrm>
          <a:prstGeom prst="rect">
            <a:avLst/>
          </a:prstGeom>
          <a:noFill/>
          <a:ln>
            <a:noFill/>
          </a:ln>
        </p:spPr>
        <p:txBody>
          <a:bodyPr anchorCtr="0" anchor="t" bIns="38950" lIns="77925" spcFirstLastPara="1" rIns="77925" wrap="square" tIns="38950">
            <a:noAutofit/>
          </a:bodyPr>
          <a:lstStyle/>
          <a:p>
            <a:pPr indent="0" lvl="0" marL="0" marR="0" rtl="0" algn="l">
              <a:spcBef>
                <a:spcPts val="0"/>
              </a:spcBef>
              <a:spcAft>
                <a:spcPts val="0"/>
              </a:spcAft>
              <a:buNone/>
            </a:pPr>
            <a:r>
              <a:rPr lang="en" sz="1200">
                <a:solidFill>
                  <a:srgbClr val="6D6E71"/>
                </a:solidFill>
                <a:latin typeface="Arial"/>
                <a:ea typeface="Arial"/>
                <a:cs typeface="Arial"/>
                <a:sym typeface="Arial"/>
              </a:rPr>
              <a:t>SENSE Resource Manager</a:t>
            </a:r>
            <a:endParaRPr sz="1800">
              <a:solidFill>
                <a:srgbClr val="6D6E71"/>
              </a:solidFill>
              <a:latin typeface="Calibri"/>
              <a:ea typeface="Calibri"/>
              <a:cs typeface="Calibri"/>
              <a:sym typeface="Calibri"/>
            </a:endParaRPr>
          </a:p>
        </p:txBody>
      </p:sp>
      <p:sp>
        <p:nvSpPr>
          <p:cNvPr id="164" name="Google Shape;164;p22"/>
          <p:cNvSpPr/>
          <p:nvPr/>
        </p:nvSpPr>
        <p:spPr>
          <a:xfrm>
            <a:off x="5098440" y="4567882"/>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cxnSp>
        <p:nvCxnSpPr>
          <p:cNvPr id="165" name="Google Shape;165;p22"/>
          <p:cNvCxnSpPr/>
          <p:nvPr/>
        </p:nvCxnSpPr>
        <p:spPr>
          <a:xfrm flipH="1" rot="10800000">
            <a:off x="1975863" y="2262892"/>
            <a:ext cx="1787400" cy="16701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66" name="Google Shape;166;p22"/>
          <p:cNvCxnSpPr>
            <a:stCxn id="167" idx="0"/>
          </p:cNvCxnSpPr>
          <p:nvPr/>
        </p:nvCxnSpPr>
        <p:spPr>
          <a:xfrm flipH="1" rot="10800000">
            <a:off x="3434561" y="2318281"/>
            <a:ext cx="600600" cy="7752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68" name="Google Shape;168;p22"/>
          <p:cNvCxnSpPr>
            <a:stCxn id="169" idx="0"/>
          </p:cNvCxnSpPr>
          <p:nvPr/>
        </p:nvCxnSpPr>
        <p:spPr>
          <a:xfrm rot="10800000">
            <a:off x="4594423" y="2309018"/>
            <a:ext cx="618600" cy="8166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70" name="Google Shape;170;p22"/>
          <p:cNvCxnSpPr/>
          <p:nvPr/>
        </p:nvCxnSpPr>
        <p:spPr>
          <a:xfrm flipH="1" rot="10800000">
            <a:off x="4321449" y="2272987"/>
            <a:ext cx="44400" cy="16554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71" name="Google Shape;171;p22"/>
          <p:cNvCxnSpPr/>
          <p:nvPr/>
        </p:nvCxnSpPr>
        <p:spPr>
          <a:xfrm rot="10800000">
            <a:off x="4847539" y="2120459"/>
            <a:ext cx="1578900" cy="1803000"/>
          </a:xfrm>
          <a:prstGeom prst="straightConnector1">
            <a:avLst/>
          </a:prstGeom>
          <a:solidFill>
            <a:srgbClr val="4EC1E0"/>
          </a:solidFill>
          <a:ln cap="rnd" cmpd="sng" w="19050">
            <a:solidFill>
              <a:srgbClr val="6D6E71"/>
            </a:solidFill>
            <a:prstDash val="dash"/>
            <a:round/>
            <a:headEnd len="sm" w="sm" type="none"/>
            <a:tailEnd len="sm" w="sm" type="none"/>
          </a:ln>
        </p:spPr>
      </p:cxnSp>
      <p:cxnSp>
        <p:nvCxnSpPr>
          <p:cNvPr id="172" name="Google Shape;172;p22"/>
          <p:cNvCxnSpPr>
            <a:stCxn id="173" idx="0"/>
          </p:cNvCxnSpPr>
          <p:nvPr/>
        </p:nvCxnSpPr>
        <p:spPr>
          <a:xfrm rot="10800000">
            <a:off x="4853978" y="1942623"/>
            <a:ext cx="2850900" cy="1635600"/>
          </a:xfrm>
          <a:prstGeom prst="straightConnector1">
            <a:avLst/>
          </a:prstGeom>
          <a:solidFill>
            <a:srgbClr val="4EC1E0"/>
          </a:solidFill>
          <a:ln cap="rnd" cmpd="sng" w="19050">
            <a:solidFill>
              <a:srgbClr val="6D6E71"/>
            </a:solidFill>
            <a:prstDash val="dash"/>
            <a:round/>
            <a:headEnd len="sm" w="sm" type="none"/>
            <a:tailEnd len="sm" w="sm" type="none"/>
          </a:ln>
        </p:spPr>
      </p:cxnSp>
      <p:sp>
        <p:nvSpPr>
          <p:cNvPr id="173" name="Google Shape;173;p22"/>
          <p:cNvSpPr/>
          <p:nvPr/>
        </p:nvSpPr>
        <p:spPr>
          <a:xfrm>
            <a:off x="7415678" y="3578223"/>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sp>
        <p:nvSpPr>
          <p:cNvPr id="174" name="Google Shape;174;p22"/>
          <p:cNvSpPr/>
          <p:nvPr/>
        </p:nvSpPr>
        <p:spPr>
          <a:xfrm>
            <a:off x="1355351" y="4046314"/>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sp>
        <p:nvSpPr>
          <p:cNvPr id="175" name="Google Shape;175;p22"/>
          <p:cNvSpPr/>
          <p:nvPr/>
        </p:nvSpPr>
        <p:spPr>
          <a:xfrm>
            <a:off x="5970864" y="3913389"/>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sp>
        <p:nvSpPr>
          <p:cNvPr id="176" name="Google Shape;176;p22"/>
          <p:cNvSpPr/>
          <p:nvPr/>
        </p:nvSpPr>
        <p:spPr>
          <a:xfrm>
            <a:off x="3918278" y="3992116"/>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pic>
        <p:nvPicPr>
          <p:cNvPr descr="end-site-model.png" id="177" name="Google Shape;177;p22"/>
          <p:cNvPicPr preferRelativeResize="0"/>
          <p:nvPr/>
        </p:nvPicPr>
        <p:blipFill rotWithShape="1">
          <a:blip r:embed="rId6">
            <a:alphaModFix/>
          </a:blip>
          <a:srcRect b="0" l="0" r="0" t="0"/>
          <a:stretch/>
        </p:blipFill>
        <p:spPr>
          <a:xfrm>
            <a:off x="1607959" y="3822708"/>
            <a:ext cx="653626" cy="260108"/>
          </a:xfrm>
          <a:prstGeom prst="rect">
            <a:avLst/>
          </a:prstGeom>
          <a:noFill/>
          <a:ln>
            <a:noFill/>
          </a:ln>
        </p:spPr>
      </p:pic>
      <p:pic>
        <p:nvPicPr>
          <p:cNvPr descr="endsite-model-2.png" id="178" name="Google Shape;178;p22"/>
          <p:cNvPicPr preferRelativeResize="0"/>
          <p:nvPr/>
        </p:nvPicPr>
        <p:blipFill rotWithShape="1">
          <a:blip r:embed="rId7">
            <a:alphaModFix/>
          </a:blip>
          <a:srcRect b="0" l="0" r="0" t="0"/>
          <a:stretch/>
        </p:blipFill>
        <p:spPr>
          <a:xfrm>
            <a:off x="7372828" y="3369642"/>
            <a:ext cx="626009" cy="249120"/>
          </a:xfrm>
          <a:prstGeom prst="rect">
            <a:avLst/>
          </a:prstGeom>
          <a:noFill/>
          <a:ln>
            <a:noFill/>
          </a:ln>
        </p:spPr>
      </p:pic>
      <p:pic>
        <p:nvPicPr>
          <p:cNvPr descr="network-2-model.png" id="179" name="Google Shape;179;p22"/>
          <p:cNvPicPr preferRelativeResize="0"/>
          <p:nvPr/>
        </p:nvPicPr>
        <p:blipFill rotWithShape="1">
          <a:blip r:embed="rId8">
            <a:alphaModFix/>
          </a:blip>
          <a:srcRect b="0" l="0" r="0" t="0"/>
          <a:stretch/>
        </p:blipFill>
        <p:spPr>
          <a:xfrm>
            <a:off x="6092342" y="3726256"/>
            <a:ext cx="434348" cy="239887"/>
          </a:xfrm>
          <a:prstGeom prst="rect">
            <a:avLst/>
          </a:prstGeom>
          <a:noFill/>
          <a:ln>
            <a:noFill/>
          </a:ln>
        </p:spPr>
      </p:pic>
      <p:pic>
        <p:nvPicPr>
          <p:cNvPr descr="network-1-model.png" id="180" name="Google Shape;180;p22"/>
          <p:cNvPicPr preferRelativeResize="0"/>
          <p:nvPr/>
        </p:nvPicPr>
        <p:blipFill rotWithShape="1">
          <a:blip r:embed="rId9">
            <a:alphaModFix/>
          </a:blip>
          <a:srcRect b="0" l="0" r="0" t="0"/>
          <a:stretch/>
        </p:blipFill>
        <p:spPr>
          <a:xfrm>
            <a:off x="4031364" y="3752655"/>
            <a:ext cx="607106" cy="272398"/>
          </a:xfrm>
          <a:prstGeom prst="rect">
            <a:avLst/>
          </a:prstGeom>
          <a:noFill/>
          <a:ln>
            <a:noFill/>
          </a:ln>
        </p:spPr>
      </p:pic>
      <p:cxnSp>
        <p:nvCxnSpPr>
          <p:cNvPr id="181" name="Google Shape;181;p22"/>
          <p:cNvCxnSpPr>
            <a:stCxn id="127" idx="0"/>
            <a:endCxn id="182" idx="2"/>
          </p:cNvCxnSpPr>
          <p:nvPr/>
        </p:nvCxnSpPr>
        <p:spPr>
          <a:xfrm flipH="1" rot="10800000">
            <a:off x="4209309" y="1373514"/>
            <a:ext cx="5700" cy="374400"/>
          </a:xfrm>
          <a:prstGeom prst="straightConnector1">
            <a:avLst/>
          </a:prstGeom>
          <a:solidFill>
            <a:srgbClr val="4EC1E0"/>
          </a:solidFill>
          <a:ln cap="rnd" cmpd="sng" w="19050">
            <a:solidFill>
              <a:srgbClr val="6D6E71"/>
            </a:solidFill>
            <a:prstDash val="dash"/>
            <a:round/>
            <a:headEnd len="sm" w="sm" type="none"/>
            <a:tailEnd len="sm" w="sm" type="none"/>
          </a:ln>
        </p:spPr>
      </p:cxnSp>
      <p:sp>
        <p:nvSpPr>
          <p:cNvPr id="182" name="Google Shape;182;p22"/>
          <p:cNvSpPr/>
          <p:nvPr/>
        </p:nvSpPr>
        <p:spPr>
          <a:xfrm>
            <a:off x="3390104" y="830361"/>
            <a:ext cx="1650000" cy="543300"/>
          </a:xfrm>
          <a:prstGeom prst="roundRect">
            <a:avLst>
              <a:gd fmla="val 16667" name="adj"/>
            </a:avLst>
          </a:prstGeom>
          <a:solidFill>
            <a:srgbClr val="1E4649"/>
          </a:solidFill>
          <a:ln cap="flat" cmpd="sng" w="9525">
            <a:solidFill>
              <a:srgbClr val="1E4649"/>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a:solidFill>
                  <a:srgbClr val="FFFFFF"/>
                </a:solidFill>
                <a:latin typeface="Arial"/>
                <a:ea typeface="Arial"/>
                <a:cs typeface="Arial"/>
                <a:sym typeface="Arial"/>
              </a:rPr>
              <a:t>Application Workflow Agent</a:t>
            </a:r>
            <a:endParaRPr>
              <a:solidFill>
                <a:srgbClr val="6D6E71"/>
              </a:solidFill>
              <a:latin typeface="Calibri"/>
              <a:ea typeface="Calibri"/>
              <a:cs typeface="Calibri"/>
              <a:sym typeface="Calibri"/>
            </a:endParaRPr>
          </a:p>
        </p:txBody>
      </p:sp>
      <p:sp>
        <p:nvSpPr>
          <p:cNvPr id="127" name="Google Shape;127;p22"/>
          <p:cNvSpPr/>
          <p:nvPr/>
        </p:nvSpPr>
        <p:spPr>
          <a:xfrm>
            <a:off x="3359409" y="1747914"/>
            <a:ext cx="1699800" cy="616800"/>
          </a:xfrm>
          <a:prstGeom prst="roundRect">
            <a:avLst>
              <a:gd fmla="val 16667" name="adj"/>
            </a:avLst>
          </a:prstGeom>
          <a:solidFill>
            <a:srgbClr val="FFCC33"/>
          </a:solidFill>
          <a:ln cap="flat" cmpd="sng" w="9525">
            <a:solidFill>
              <a:srgbClr val="000000"/>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600">
                <a:solidFill>
                  <a:srgbClr val="0C0C0C"/>
                </a:solidFill>
                <a:latin typeface="Arial"/>
                <a:ea typeface="Arial"/>
                <a:cs typeface="Arial"/>
                <a:sym typeface="Arial"/>
              </a:rPr>
              <a:t>SENSE Orchestrator</a:t>
            </a:r>
            <a:endParaRPr sz="1600">
              <a:solidFill>
                <a:srgbClr val="0C0C0C"/>
              </a:solidFill>
              <a:latin typeface="Calibri"/>
              <a:ea typeface="Calibri"/>
              <a:cs typeface="Calibri"/>
              <a:sym typeface="Calibri"/>
            </a:endParaRPr>
          </a:p>
        </p:txBody>
      </p:sp>
      <p:sp>
        <p:nvSpPr>
          <p:cNvPr id="183" name="Google Shape;183;p22"/>
          <p:cNvSpPr/>
          <p:nvPr/>
        </p:nvSpPr>
        <p:spPr>
          <a:xfrm>
            <a:off x="5617187" y="1694452"/>
            <a:ext cx="2869500" cy="945900"/>
          </a:xfrm>
          <a:prstGeom prst="rect">
            <a:avLst/>
          </a:prstGeom>
          <a:solidFill>
            <a:srgbClr val="FFFFFF"/>
          </a:solidFill>
          <a:ln cap="flat" cmpd="sng" w="19050">
            <a:solidFill>
              <a:srgbClr val="FFCC33"/>
            </a:solidFill>
            <a:prstDash val="solid"/>
            <a:round/>
            <a:headEnd len="sm" w="sm" type="none"/>
            <a:tailEnd len="sm" w="sm" type="none"/>
          </a:ln>
        </p:spPr>
        <p:txBody>
          <a:bodyPr anchorCtr="0" anchor="t" bIns="38950" lIns="77925" spcFirstLastPara="1" rIns="77925" wrap="square" tIns="38950">
            <a:noAutofit/>
          </a:bodyPr>
          <a:lstStyle/>
          <a:p>
            <a:pPr indent="0" lvl="0" marL="0" marR="0" rtl="0" algn="ctr">
              <a:lnSpc>
                <a:spcPct val="80000"/>
              </a:lnSpc>
              <a:spcBef>
                <a:spcPts val="0"/>
              </a:spcBef>
              <a:spcAft>
                <a:spcPts val="0"/>
              </a:spcAft>
              <a:buNone/>
            </a:pPr>
            <a:r>
              <a:t/>
            </a:r>
            <a:endParaRPr b="1" sz="2700">
              <a:solidFill>
                <a:srgbClr val="3912C8"/>
              </a:solidFill>
              <a:latin typeface="Tahoma"/>
              <a:ea typeface="Tahoma"/>
              <a:cs typeface="Tahoma"/>
              <a:sym typeface="Tahoma"/>
            </a:endParaRPr>
          </a:p>
        </p:txBody>
      </p:sp>
      <p:pic>
        <p:nvPicPr>
          <p:cNvPr descr="end-to-end-3-model.png" id="184" name="Google Shape;184;p22"/>
          <p:cNvPicPr preferRelativeResize="0"/>
          <p:nvPr/>
        </p:nvPicPr>
        <p:blipFill rotWithShape="1">
          <a:blip r:embed="rId10">
            <a:alphaModFix/>
          </a:blip>
          <a:srcRect b="0" l="0" r="0" t="0"/>
          <a:stretch/>
        </p:blipFill>
        <p:spPr>
          <a:xfrm>
            <a:off x="5725863" y="1832299"/>
            <a:ext cx="2749476" cy="798314"/>
          </a:xfrm>
          <a:prstGeom prst="rect">
            <a:avLst/>
          </a:prstGeom>
          <a:noFill/>
          <a:ln>
            <a:noFill/>
          </a:ln>
        </p:spPr>
      </p:pic>
      <p:sp>
        <p:nvSpPr>
          <p:cNvPr id="185" name="Google Shape;185;p22"/>
          <p:cNvSpPr txBox="1"/>
          <p:nvPr/>
        </p:nvSpPr>
        <p:spPr>
          <a:xfrm>
            <a:off x="6345169" y="1680972"/>
            <a:ext cx="2152500" cy="246600"/>
          </a:xfrm>
          <a:prstGeom prst="rect">
            <a:avLst/>
          </a:prstGeom>
          <a:noFill/>
          <a:ln>
            <a:noFill/>
          </a:ln>
        </p:spPr>
        <p:txBody>
          <a:bodyPr anchorCtr="0" anchor="t" bIns="38950" lIns="77925" spcFirstLastPara="1" rIns="77925" wrap="square" tIns="38950">
            <a:noAutofit/>
          </a:bodyPr>
          <a:lstStyle/>
          <a:p>
            <a:pPr indent="0" lvl="0" marL="0" marR="0" rtl="0" algn="l">
              <a:spcBef>
                <a:spcPts val="0"/>
              </a:spcBef>
              <a:spcAft>
                <a:spcPts val="0"/>
              </a:spcAft>
              <a:buNone/>
            </a:pPr>
            <a:r>
              <a:rPr b="1" lang="en" sz="1200">
                <a:solidFill>
                  <a:srgbClr val="6D6E71"/>
                </a:solidFill>
                <a:latin typeface="Arial"/>
                <a:ea typeface="Arial"/>
                <a:cs typeface="Arial"/>
                <a:sym typeface="Arial"/>
              </a:rPr>
              <a:t>SENSE End-to-End Model</a:t>
            </a:r>
            <a:endParaRPr sz="1800">
              <a:solidFill>
                <a:srgbClr val="6D6E71"/>
              </a:solidFill>
              <a:latin typeface="Calibri"/>
              <a:ea typeface="Calibri"/>
              <a:cs typeface="Calibri"/>
              <a:sym typeface="Calibri"/>
            </a:endParaRPr>
          </a:p>
        </p:txBody>
      </p:sp>
      <p:sp>
        <p:nvSpPr>
          <p:cNvPr id="186" name="Google Shape;186;p22"/>
          <p:cNvSpPr/>
          <p:nvPr/>
        </p:nvSpPr>
        <p:spPr>
          <a:xfrm>
            <a:off x="5091124" y="1745773"/>
            <a:ext cx="587400" cy="251400"/>
          </a:xfrm>
          <a:prstGeom prst="stripedRightArrow">
            <a:avLst>
              <a:gd fmla="val 35915" name="adj1"/>
              <a:gd fmla="val 72536" name="adj2"/>
            </a:avLst>
          </a:prstGeom>
          <a:solidFill>
            <a:srgbClr val="FFCC33"/>
          </a:solidFill>
          <a:ln cap="flat" cmpd="sng" w="19050">
            <a:solidFill>
              <a:srgbClr val="FFCC33"/>
            </a:solidFill>
            <a:prstDash val="solid"/>
            <a:round/>
            <a:headEnd len="sm" w="sm" type="none"/>
            <a:tailEnd len="sm" w="sm" type="none"/>
          </a:ln>
        </p:spPr>
        <p:txBody>
          <a:bodyPr anchorCtr="0" anchor="t" bIns="38950" lIns="77925" spcFirstLastPara="1" rIns="77925" wrap="square" tIns="38950">
            <a:noAutofit/>
          </a:bodyPr>
          <a:lstStyle/>
          <a:p>
            <a:pPr indent="0" lvl="0" marL="0" marR="0" rtl="0" algn="ctr">
              <a:lnSpc>
                <a:spcPct val="80000"/>
              </a:lnSpc>
              <a:spcBef>
                <a:spcPts val="0"/>
              </a:spcBef>
              <a:spcAft>
                <a:spcPts val="0"/>
              </a:spcAft>
              <a:buNone/>
            </a:pPr>
            <a:r>
              <a:t/>
            </a:r>
            <a:endParaRPr b="1" sz="2700">
              <a:solidFill>
                <a:srgbClr val="3912C8"/>
              </a:solidFill>
              <a:latin typeface="Tahoma"/>
              <a:ea typeface="Tahoma"/>
              <a:cs typeface="Tahoma"/>
              <a:sym typeface="Tahoma"/>
            </a:endParaRPr>
          </a:p>
        </p:txBody>
      </p:sp>
      <p:sp>
        <p:nvSpPr>
          <p:cNvPr id="187" name="Google Shape;187;p22"/>
          <p:cNvSpPr txBox="1"/>
          <p:nvPr/>
        </p:nvSpPr>
        <p:spPr>
          <a:xfrm>
            <a:off x="609306" y="2131577"/>
            <a:ext cx="2538600" cy="678900"/>
          </a:xfrm>
          <a:prstGeom prst="rect">
            <a:avLst/>
          </a:prstGeom>
          <a:noFill/>
          <a:ln>
            <a:noFill/>
          </a:ln>
        </p:spPr>
        <p:txBody>
          <a:bodyPr anchorCtr="0" anchor="t" bIns="38950" lIns="77925" spcFirstLastPara="1" rIns="77925" wrap="square" tIns="38950">
            <a:noAutofit/>
          </a:bodyPr>
          <a:lstStyle/>
          <a:p>
            <a:pPr indent="0" lvl="0" marL="0" marR="0" rtl="0" algn="l">
              <a:spcBef>
                <a:spcPts val="0"/>
              </a:spcBef>
              <a:spcAft>
                <a:spcPts val="0"/>
              </a:spcAft>
              <a:buNone/>
            </a:pPr>
            <a:r>
              <a:t/>
            </a:r>
            <a:endParaRPr sz="1800">
              <a:solidFill>
                <a:srgbClr val="6D6E71"/>
              </a:solidFill>
              <a:latin typeface="Arial Narrow"/>
              <a:ea typeface="Arial Narrow"/>
              <a:cs typeface="Arial Narrow"/>
              <a:sym typeface="Arial Narrow"/>
            </a:endParaRPr>
          </a:p>
        </p:txBody>
      </p:sp>
      <p:sp>
        <p:nvSpPr>
          <p:cNvPr id="188" name="Google Shape;188;p22"/>
          <p:cNvSpPr txBox="1"/>
          <p:nvPr/>
        </p:nvSpPr>
        <p:spPr>
          <a:xfrm>
            <a:off x="493650" y="2001781"/>
            <a:ext cx="1787400" cy="678900"/>
          </a:xfrm>
          <a:prstGeom prst="rect">
            <a:avLst/>
          </a:prstGeom>
          <a:noFill/>
          <a:ln>
            <a:noFill/>
          </a:ln>
        </p:spPr>
        <p:txBody>
          <a:bodyPr anchorCtr="0" anchor="t" bIns="38950" lIns="77925" spcFirstLastPara="1" rIns="77925" wrap="square" tIns="38950">
            <a:noAutofit/>
          </a:bodyPr>
          <a:lstStyle/>
          <a:p>
            <a:pPr indent="0" lvl="0" marL="0" marR="0" rtl="0" algn="l">
              <a:spcBef>
                <a:spcPts val="0"/>
              </a:spcBef>
              <a:spcAft>
                <a:spcPts val="0"/>
              </a:spcAft>
              <a:buNone/>
            </a:pPr>
            <a:r>
              <a:t/>
            </a:r>
            <a:endParaRPr sz="1800">
              <a:solidFill>
                <a:srgbClr val="6D6E71"/>
              </a:solidFill>
              <a:latin typeface="Arial Narrow"/>
              <a:ea typeface="Arial Narrow"/>
              <a:cs typeface="Arial Narrow"/>
              <a:sym typeface="Arial Narrow"/>
            </a:endParaRPr>
          </a:p>
        </p:txBody>
      </p:sp>
      <p:pic>
        <p:nvPicPr>
          <p:cNvPr descr="umd.png" id="189" name="Google Shape;189;p22"/>
          <p:cNvPicPr preferRelativeResize="0"/>
          <p:nvPr/>
        </p:nvPicPr>
        <p:blipFill rotWithShape="1">
          <a:blip r:embed="rId11">
            <a:alphaModFix/>
          </a:blip>
          <a:srcRect b="0" l="0" r="0" t="0"/>
          <a:stretch/>
        </p:blipFill>
        <p:spPr>
          <a:xfrm>
            <a:off x="6903933" y="3750942"/>
            <a:ext cx="297464" cy="217166"/>
          </a:xfrm>
          <a:prstGeom prst="rect">
            <a:avLst/>
          </a:prstGeom>
          <a:noFill/>
          <a:ln>
            <a:noFill/>
          </a:ln>
        </p:spPr>
      </p:pic>
      <p:sp>
        <p:nvSpPr>
          <p:cNvPr id="190" name="Google Shape;190;p22"/>
          <p:cNvSpPr txBox="1"/>
          <p:nvPr/>
        </p:nvSpPr>
        <p:spPr>
          <a:xfrm>
            <a:off x="7171550" y="3709779"/>
            <a:ext cx="611700" cy="275400"/>
          </a:xfrm>
          <a:prstGeom prst="rect">
            <a:avLst/>
          </a:prstGeom>
          <a:noFill/>
          <a:ln>
            <a:noFill/>
          </a:ln>
        </p:spPr>
        <p:txBody>
          <a:bodyPr anchorCtr="0" anchor="t" bIns="38950" lIns="77925" spcFirstLastPara="1" rIns="77925" wrap="square" tIns="38950">
            <a:noAutofit/>
          </a:bodyPr>
          <a:lstStyle/>
          <a:p>
            <a:pPr indent="0" lvl="0" marL="0" marR="0" rtl="0" algn="l">
              <a:spcBef>
                <a:spcPts val="0"/>
              </a:spcBef>
              <a:spcAft>
                <a:spcPts val="0"/>
              </a:spcAft>
              <a:buNone/>
            </a:pPr>
            <a:r>
              <a:rPr b="1" lang="en" sz="1400">
                <a:solidFill>
                  <a:srgbClr val="800000"/>
                </a:solidFill>
                <a:latin typeface="Arial"/>
                <a:ea typeface="Arial"/>
                <a:cs typeface="Arial"/>
                <a:sym typeface="Arial"/>
              </a:rPr>
              <a:t>UMD</a:t>
            </a:r>
            <a:endParaRPr sz="1800">
              <a:solidFill>
                <a:srgbClr val="6D6E71"/>
              </a:solidFill>
              <a:latin typeface="Calibri"/>
              <a:ea typeface="Calibri"/>
              <a:cs typeface="Calibri"/>
              <a:sym typeface="Calibri"/>
            </a:endParaRPr>
          </a:p>
        </p:txBody>
      </p:sp>
      <p:grpSp>
        <p:nvGrpSpPr>
          <p:cNvPr id="191" name="Google Shape;191;p22"/>
          <p:cNvGrpSpPr/>
          <p:nvPr/>
        </p:nvGrpSpPr>
        <p:grpSpPr>
          <a:xfrm>
            <a:off x="893747" y="3054401"/>
            <a:ext cx="1282227" cy="601047"/>
            <a:chOff x="1812050" y="3829853"/>
            <a:chExt cx="1419021" cy="855948"/>
          </a:xfrm>
        </p:grpSpPr>
        <p:sp>
          <p:nvSpPr>
            <p:cNvPr id="192" name="Google Shape;192;p22"/>
            <p:cNvSpPr/>
            <p:nvPr/>
          </p:nvSpPr>
          <p:spPr>
            <a:xfrm>
              <a:off x="1863071" y="3839201"/>
              <a:ext cx="1368000" cy="846600"/>
            </a:xfrm>
            <a:prstGeom prst="roundRect">
              <a:avLst>
                <a:gd fmla="val 16667" name="adj"/>
              </a:avLst>
            </a:prstGeom>
            <a:solidFill>
              <a:srgbClr val="FFFFFF"/>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descr="NERSC-logo.png" id="193" name="Google Shape;193;p22"/>
            <p:cNvPicPr preferRelativeResize="0"/>
            <p:nvPr/>
          </p:nvPicPr>
          <p:blipFill rotWithShape="1">
            <a:blip r:embed="rId12">
              <a:alphaModFix/>
            </a:blip>
            <a:srcRect b="0" l="0" r="0" t="0"/>
            <a:stretch/>
          </p:blipFill>
          <p:spPr>
            <a:xfrm>
              <a:off x="1812050" y="3829853"/>
              <a:ext cx="1402621" cy="531077"/>
            </a:xfrm>
            <a:prstGeom prst="rect">
              <a:avLst/>
            </a:prstGeom>
            <a:noFill/>
            <a:ln>
              <a:noFill/>
            </a:ln>
          </p:spPr>
        </p:pic>
        <p:grpSp>
          <p:nvGrpSpPr>
            <p:cNvPr id="194" name="Google Shape;194;p22"/>
            <p:cNvGrpSpPr/>
            <p:nvPr/>
          </p:nvGrpSpPr>
          <p:grpSpPr>
            <a:xfrm>
              <a:off x="2160013" y="4291995"/>
              <a:ext cx="774300" cy="337800"/>
              <a:chOff x="7129827" y="6194322"/>
              <a:chExt cx="774300" cy="337800"/>
            </a:xfrm>
          </p:grpSpPr>
          <p:sp>
            <p:nvSpPr>
              <p:cNvPr id="195" name="Google Shape;195;p22"/>
              <p:cNvSpPr/>
              <p:nvPr/>
            </p:nvSpPr>
            <p:spPr>
              <a:xfrm>
                <a:off x="7129827" y="6194322"/>
                <a:ext cx="774300" cy="337800"/>
              </a:xfrm>
              <a:prstGeom prst="roundRect">
                <a:avLst>
                  <a:gd fmla="val 16667" name="adj"/>
                </a:avLst>
              </a:prstGeom>
              <a:solidFill>
                <a:srgbClr val="F2F2F2"/>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rgbClr val="FFFFFF"/>
                  </a:solidFill>
                  <a:latin typeface="Arial"/>
                  <a:ea typeface="Arial"/>
                  <a:cs typeface="Arial"/>
                  <a:sym typeface="Arial"/>
                </a:endParaRPr>
              </a:p>
            </p:txBody>
          </p:sp>
          <p:pic>
            <p:nvPicPr>
              <p:cNvPr descr="disk-1.png" id="196" name="Google Shape;196;p22"/>
              <p:cNvPicPr preferRelativeResize="0"/>
              <p:nvPr/>
            </p:nvPicPr>
            <p:blipFill rotWithShape="1">
              <a:blip r:embed="rId4">
                <a:alphaModFix/>
              </a:blip>
              <a:srcRect b="0" l="0" r="0" t="0"/>
              <a:stretch/>
            </p:blipFill>
            <p:spPr>
              <a:xfrm>
                <a:off x="7518812" y="6221583"/>
                <a:ext cx="385262" cy="283228"/>
              </a:xfrm>
              <a:prstGeom prst="rect">
                <a:avLst/>
              </a:prstGeom>
              <a:noFill/>
              <a:ln>
                <a:noFill/>
              </a:ln>
            </p:spPr>
          </p:pic>
          <p:sp>
            <p:nvSpPr>
              <p:cNvPr id="197" name="Google Shape;197;p22"/>
              <p:cNvSpPr txBox="1"/>
              <p:nvPr/>
            </p:nvSpPr>
            <p:spPr>
              <a:xfrm>
                <a:off x="7209741" y="6247025"/>
                <a:ext cx="364200" cy="2052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000">
                    <a:solidFill>
                      <a:srgbClr val="6D6E71"/>
                    </a:solidFill>
                    <a:latin typeface="Arial Narrow"/>
                    <a:ea typeface="Arial Narrow"/>
                    <a:cs typeface="Arial Narrow"/>
                    <a:sym typeface="Arial Narrow"/>
                  </a:rPr>
                  <a:t>DTN</a:t>
                </a:r>
                <a:endParaRPr sz="1800">
                  <a:solidFill>
                    <a:srgbClr val="6D6E71"/>
                  </a:solidFill>
                  <a:latin typeface="Calibri"/>
                  <a:ea typeface="Calibri"/>
                  <a:cs typeface="Calibri"/>
                  <a:sym typeface="Calibri"/>
                </a:endParaRPr>
              </a:p>
            </p:txBody>
          </p:sp>
        </p:grpSp>
      </p:grpSp>
      <p:sp>
        <p:nvSpPr>
          <p:cNvPr id="126" name="Google Shape;126;p22"/>
          <p:cNvSpPr/>
          <p:nvPr/>
        </p:nvSpPr>
        <p:spPr>
          <a:xfrm>
            <a:off x="1370210" y="2950632"/>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pic>
        <p:nvPicPr>
          <p:cNvPr descr="end-site-model.png" id="198" name="Google Shape;198;p22"/>
          <p:cNvPicPr preferRelativeResize="0"/>
          <p:nvPr/>
        </p:nvPicPr>
        <p:blipFill rotWithShape="1">
          <a:blip r:embed="rId6">
            <a:alphaModFix/>
          </a:blip>
          <a:srcRect b="0" l="0" r="0" t="0"/>
          <a:stretch/>
        </p:blipFill>
        <p:spPr>
          <a:xfrm>
            <a:off x="1422319" y="2737397"/>
            <a:ext cx="653626" cy="260108"/>
          </a:xfrm>
          <a:prstGeom prst="rect">
            <a:avLst/>
          </a:prstGeom>
          <a:noFill/>
          <a:ln>
            <a:noFill/>
          </a:ln>
        </p:spPr>
      </p:pic>
      <p:sp>
        <p:nvSpPr>
          <p:cNvPr id="167" name="Google Shape;167;p22"/>
          <p:cNvSpPr/>
          <p:nvPr/>
        </p:nvSpPr>
        <p:spPr>
          <a:xfrm>
            <a:off x="3145361" y="3093481"/>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pic>
        <p:nvPicPr>
          <p:cNvPr descr="end-site-model.png" id="199" name="Google Shape;199;p22"/>
          <p:cNvPicPr preferRelativeResize="0"/>
          <p:nvPr/>
        </p:nvPicPr>
        <p:blipFill rotWithShape="1">
          <a:blip r:embed="rId6">
            <a:alphaModFix/>
          </a:blip>
          <a:srcRect b="0" l="0" r="0" t="0"/>
          <a:stretch/>
        </p:blipFill>
        <p:spPr>
          <a:xfrm>
            <a:off x="3185045" y="2865505"/>
            <a:ext cx="653626" cy="260108"/>
          </a:xfrm>
          <a:prstGeom prst="rect">
            <a:avLst/>
          </a:prstGeom>
          <a:noFill/>
          <a:ln>
            <a:noFill/>
          </a:ln>
        </p:spPr>
      </p:pic>
      <p:pic>
        <p:nvPicPr>
          <p:cNvPr descr="esnet_logo.png" id="200" name="Google Shape;200;p22"/>
          <p:cNvPicPr preferRelativeResize="0"/>
          <p:nvPr/>
        </p:nvPicPr>
        <p:blipFill rotWithShape="1">
          <a:blip r:embed="rId13">
            <a:alphaModFix/>
          </a:blip>
          <a:srcRect b="0" l="0" r="0" t="0"/>
          <a:stretch/>
        </p:blipFill>
        <p:spPr>
          <a:xfrm>
            <a:off x="3213100" y="4153850"/>
            <a:ext cx="1096188" cy="306658"/>
          </a:xfrm>
          <a:prstGeom prst="rect">
            <a:avLst/>
          </a:prstGeom>
          <a:noFill/>
          <a:ln>
            <a:noFill/>
          </a:ln>
        </p:spPr>
      </p:pic>
      <p:sp>
        <p:nvSpPr>
          <p:cNvPr id="201" name="Google Shape;201;p22"/>
          <p:cNvSpPr/>
          <p:nvPr/>
        </p:nvSpPr>
        <p:spPr>
          <a:xfrm>
            <a:off x="5932125" y="858125"/>
            <a:ext cx="2249700" cy="678900"/>
          </a:xfrm>
          <a:prstGeom prst="wedgeRectCallout">
            <a:avLst>
              <a:gd fmla="val -124853" name="adj1"/>
              <a:gd fmla="val 69127" name="adj2"/>
            </a:avLst>
          </a:prstGeom>
          <a:solidFill>
            <a:srgbClr val="F3F3F3"/>
          </a:solidFill>
          <a:ln cap="flat" cmpd="sng" w="9525">
            <a:solidFill>
              <a:srgbClr val="6D6E7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200">
                <a:solidFill>
                  <a:srgbClr val="6D6E71"/>
                </a:solidFill>
                <a:latin typeface="Arial Narrow"/>
                <a:ea typeface="Arial Narrow"/>
                <a:cs typeface="Arial Narrow"/>
                <a:sym typeface="Arial Narrow"/>
              </a:rPr>
              <a:t>Intent-based APIs with resource discovery, negotiation, service lifecycle management &amp; monitoring</a:t>
            </a:r>
            <a:endParaRPr sz="1200">
              <a:solidFill>
                <a:srgbClr val="6D6E71"/>
              </a:solidFill>
              <a:latin typeface="Calibri"/>
              <a:ea typeface="Calibri"/>
              <a:cs typeface="Calibri"/>
              <a:sym typeface="Calibri"/>
            </a:endParaRPr>
          </a:p>
        </p:txBody>
      </p:sp>
      <p:pic>
        <p:nvPicPr>
          <p:cNvPr id="202" name="Google Shape;202;p22"/>
          <p:cNvPicPr preferRelativeResize="0"/>
          <p:nvPr/>
        </p:nvPicPr>
        <p:blipFill rotWithShape="1">
          <a:blip r:embed="rId14">
            <a:alphaModFix/>
          </a:blip>
          <a:srcRect b="0" l="0" r="0" t="0"/>
          <a:stretch/>
        </p:blipFill>
        <p:spPr>
          <a:xfrm>
            <a:off x="4969381" y="3328049"/>
            <a:ext cx="741889" cy="235482"/>
          </a:xfrm>
          <a:prstGeom prst="rect">
            <a:avLst/>
          </a:prstGeom>
          <a:noFill/>
          <a:ln>
            <a:noFill/>
          </a:ln>
        </p:spPr>
      </p:pic>
      <p:sp>
        <p:nvSpPr>
          <p:cNvPr id="203" name="Google Shape;203;p22"/>
          <p:cNvSpPr/>
          <p:nvPr/>
        </p:nvSpPr>
        <p:spPr>
          <a:xfrm>
            <a:off x="423225" y="1520163"/>
            <a:ext cx="2038500" cy="709800"/>
          </a:xfrm>
          <a:prstGeom prst="wedgeRectCallout">
            <a:avLst>
              <a:gd fmla="val 97450" name="adj1"/>
              <a:gd fmla="val 106204" name="adj2"/>
            </a:avLst>
          </a:prstGeom>
          <a:solidFill>
            <a:srgbClr val="F3F3F3"/>
          </a:solidFill>
          <a:ln cap="flat" cmpd="sng" w="9525">
            <a:solidFill>
              <a:srgbClr val="6D6E7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None/>
            </a:pPr>
            <a:r>
              <a:rPr lang="en" sz="1200">
                <a:solidFill>
                  <a:srgbClr val="6D6E71"/>
                </a:solidFill>
                <a:latin typeface="Arial Narrow"/>
                <a:ea typeface="Arial Narrow"/>
                <a:cs typeface="Arial Narrow"/>
                <a:sym typeface="Arial Narrow"/>
              </a:rPr>
              <a:t>Real-time system based on Resource Manager developed infrastructure and service models</a:t>
            </a:r>
            <a:endParaRPr sz="1200">
              <a:solidFill>
                <a:srgbClr val="6D6E71"/>
              </a:solidFill>
              <a:latin typeface="Arial Narrow"/>
              <a:ea typeface="Arial Narrow"/>
              <a:cs typeface="Arial Narrow"/>
              <a:sym typeface="Arial Narrow"/>
            </a:endParaRPr>
          </a:p>
        </p:txBody>
      </p:sp>
      <p:pic>
        <p:nvPicPr>
          <p:cNvPr descr="Internet2 Logo Usage Policy - Internet2" id="204" name="Google Shape;204;p22"/>
          <p:cNvPicPr preferRelativeResize="0"/>
          <p:nvPr/>
        </p:nvPicPr>
        <p:blipFill rotWithShape="1">
          <a:blip r:embed="rId15">
            <a:alphaModFix/>
          </a:blip>
          <a:srcRect b="0" l="0" r="0" t="0"/>
          <a:stretch/>
        </p:blipFill>
        <p:spPr>
          <a:xfrm>
            <a:off x="5465626" y="4109309"/>
            <a:ext cx="818983" cy="318714"/>
          </a:xfrm>
          <a:prstGeom prst="rect">
            <a:avLst/>
          </a:prstGeom>
          <a:noFill/>
          <a:ln>
            <a:noFill/>
          </a:ln>
        </p:spPr>
      </p:pic>
      <p:pic>
        <p:nvPicPr>
          <p:cNvPr descr="FNAL-Logo-NAL-Blue.jpg" id="205" name="Google Shape;205;p22"/>
          <p:cNvPicPr preferRelativeResize="0"/>
          <p:nvPr/>
        </p:nvPicPr>
        <p:blipFill rotWithShape="1">
          <a:blip r:embed="rId16">
            <a:alphaModFix/>
          </a:blip>
          <a:srcRect b="0" l="0" r="0" t="0"/>
          <a:stretch/>
        </p:blipFill>
        <p:spPr>
          <a:xfrm>
            <a:off x="3145362" y="3308945"/>
            <a:ext cx="947406" cy="161197"/>
          </a:xfrm>
          <a:prstGeom prst="rect">
            <a:avLst/>
          </a:prstGeom>
          <a:noFill/>
          <a:ln>
            <a:noFill/>
          </a:ln>
        </p:spPr>
      </p:pic>
      <p:sp>
        <p:nvSpPr>
          <p:cNvPr id="169" name="Google Shape;169;p22"/>
          <p:cNvSpPr/>
          <p:nvPr/>
        </p:nvSpPr>
        <p:spPr>
          <a:xfrm>
            <a:off x="4923823" y="3125618"/>
            <a:ext cx="578400" cy="192900"/>
          </a:xfrm>
          <a:prstGeom prst="roundRect">
            <a:avLst>
              <a:gd fmla="val 16667" name="adj"/>
            </a:avLst>
          </a:prstGeom>
          <a:solidFill>
            <a:srgbClr val="FFCC33"/>
          </a:solidFill>
          <a:ln cap="flat" cmpd="sng" w="9525">
            <a:solidFill>
              <a:srgbClr val="6D6E71"/>
            </a:solidFill>
            <a:prstDash val="solid"/>
            <a:round/>
            <a:headEnd len="sm" w="sm" type="none"/>
            <a:tailEnd len="sm" w="sm" type="none"/>
          </a:ln>
          <a:effectLst>
            <a:outerShdw blurRad="40000" rotWithShape="0" dir="5400000" dist="23000">
              <a:srgbClr val="000000">
                <a:alpha val="34510"/>
              </a:srgbClr>
            </a:outerShdw>
          </a:effectLst>
        </p:spPr>
        <p:txBody>
          <a:bodyPr anchorCtr="0" anchor="ctr" bIns="38950" lIns="77925" spcFirstLastPara="1" rIns="77925" wrap="square" tIns="38950">
            <a:noAutofit/>
          </a:bodyPr>
          <a:lstStyle/>
          <a:p>
            <a:pPr indent="0" lvl="0" marL="0" marR="0" rtl="0" algn="ctr">
              <a:spcBef>
                <a:spcPts val="0"/>
              </a:spcBef>
              <a:spcAft>
                <a:spcPts val="0"/>
              </a:spcAft>
              <a:buNone/>
            </a:pPr>
            <a:r>
              <a:rPr lang="en" sz="1400">
                <a:solidFill>
                  <a:srgbClr val="000000"/>
                </a:solidFill>
                <a:latin typeface="Arial"/>
                <a:ea typeface="Arial"/>
                <a:cs typeface="Arial"/>
                <a:sym typeface="Arial"/>
              </a:rPr>
              <a:t>RM</a:t>
            </a:r>
            <a:endParaRPr sz="1800">
              <a:solidFill>
                <a:srgbClr val="6D6E71"/>
              </a:solidFill>
              <a:latin typeface="Calibri"/>
              <a:ea typeface="Calibri"/>
              <a:cs typeface="Calibri"/>
              <a:sym typeface="Calibri"/>
            </a:endParaRPr>
          </a:p>
        </p:txBody>
      </p:sp>
      <p:pic>
        <p:nvPicPr>
          <p:cNvPr descr="endsite-model-2.png" id="206" name="Google Shape;206;p22"/>
          <p:cNvPicPr preferRelativeResize="0"/>
          <p:nvPr/>
        </p:nvPicPr>
        <p:blipFill rotWithShape="1">
          <a:blip r:embed="rId7">
            <a:alphaModFix/>
          </a:blip>
          <a:srcRect b="0" l="0" r="0" t="0"/>
          <a:stretch/>
        </p:blipFill>
        <p:spPr>
          <a:xfrm>
            <a:off x="4839617" y="2902278"/>
            <a:ext cx="626009" cy="249120"/>
          </a:xfrm>
          <a:prstGeom prst="rect">
            <a:avLst/>
          </a:prstGeom>
          <a:noFill/>
          <a:ln>
            <a:noFill/>
          </a:ln>
        </p:spPr>
      </p:pic>
      <p:sp>
        <p:nvSpPr>
          <p:cNvPr id="207" name="Google Shape;207;p22"/>
          <p:cNvSpPr txBox="1"/>
          <p:nvPr>
            <p:ph type="title"/>
          </p:nvPr>
        </p:nvSpPr>
        <p:spPr>
          <a:xfrm>
            <a:off x="0" y="14900"/>
            <a:ext cx="91440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SENSE Architecture</a:t>
            </a:r>
            <a:endParaRPr b="1"/>
          </a:p>
        </p:txBody>
      </p:sp>
      <p:sp>
        <p:nvSpPr>
          <p:cNvPr id="208" name="Google Shape;208;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
        <p:nvSpPr>
          <p:cNvPr id="209" name="Google Shape;209;p22"/>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3"/>
          <p:cNvPicPr preferRelativeResize="0"/>
          <p:nvPr/>
        </p:nvPicPr>
        <p:blipFill>
          <a:blip r:embed="rId3">
            <a:alphaModFix/>
          </a:blip>
          <a:stretch>
            <a:fillRect/>
          </a:stretch>
        </p:blipFill>
        <p:spPr>
          <a:xfrm>
            <a:off x="103500" y="572700"/>
            <a:ext cx="9031276" cy="4570800"/>
          </a:xfrm>
          <a:prstGeom prst="rect">
            <a:avLst/>
          </a:prstGeom>
          <a:noFill/>
          <a:ln>
            <a:noFill/>
          </a:ln>
        </p:spPr>
      </p:pic>
      <p:sp>
        <p:nvSpPr>
          <p:cNvPr id="215" name="Google Shape;215;p23"/>
          <p:cNvSpPr txBox="1"/>
          <p:nvPr>
            <p:ph type="title"/>
          </p:nvPr>
        </p:nvSpPr>
        <p:spPr>
          <a:xfrm>
            <a:off x="134975" y="0"/>
            <a:ext cx="89997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SENSE deployments: 82 servers, 22 sites, 20 network domains</a:t>
            </a:r>
            <a:endParaRPr sz="2400"/>
          </a:p>
        </p:txBody>
      </p:sp>
      <p:sp>
        <p:nvSpPr>
          <p:cNvPr id="216" name="Google Shape;216;p23"/>
          <p:cNvSpPr/>
          <p:nvPr/>
        </p:nvSpPr>
        <p:spPr>
          <a:xfrm>
            <a:off x="103500" y="3558000"/>
            <a:ext cx="3171300" cy="158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rPr>
              <a:t>16 (East and Southern Africa) + 7 (North Africa) + 9 (West and Central Africa) + 24 (Asia Pacific) + 23 (North America) + 12 (Canada) + 15 (Latin America) + 4 (Caribbean) + 37 (Europe) + 6 (Nordic countries) + 8 (Middle East) + 7 (Central Asia) = </a:t>
            </a:r>
            <a:r>
              <a:rPr b="1" lang="en" sz="1200">
                <a:solidFill>
                  <a:schemeClr val="dk1"/>
                </a:solidFill>
              </a:rPr>
              <a:t>168 unique NRENs</a:t>
            </a:r>
            <a:r>
              <a:rPr lang="en" sz="1200">
                <a:solidFill>
                  <a:schemeClr val="dk1"/>
                </a:solidFill>
              </a:rPr>
              <a:t>. (Based on Wikipedia)</a:t>
            </a:r>
            <a:endParaRPr sz="1500">
              <a:solidFill>
                <a:schemeClr val="dk1"/>
              </a:solidFill>
            </a:endParaRPr>
          </a:p>
        </p:txBody>
      </p:sp>
      <p:sp>
        <p:nvSpPr>
          <p:cNvPr id="217" name="Google Shape;217;p23"/>
          <p:cNvSpPr/>
          <p:nvPr/>
        </p:nvSpPr>
        <p:spPr>
          <a:xfrm>
            <a:off x="6536525" y="4607725"/>
            <a:ext cx="2598300" cy="535800"/>
          </a:xfrm>
          <a:prstGeom prst="rect">
            <a:avLst/>
          </a:prstGeom>
          <a:solidFill>
            <a:srgbClr val="FFFFFF"/>
          </a:solidFill>
          <a:ln cap="flat" cmpd="sng" w="9525">
            <a:solidFill>
              <a:srgbClr val="5C5F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222222"/>
                </a:solidFill>
                <a:highlight>
                  <a:srgbClr val="FFFFFF"/>
                </a:highlight>
              </a:rPr>
              <a:t>15 NRP Nodes (out of 428 - only 5%) </a:t>
            </a:r>
            <a:endParaRPr b="1" sz="1100">
              <a:solidFill>
                <a:srgbClr val="222222"/>
              </a:solidFill>
              <a:highlight>
                <a:srgbClr val="FFFFFF"/>
              </a:highlight>
            </a:endParaRPr>
          </a:p>
          <a:p>
            <a:pPr indent="0" lvl="0" marL="0" rtl="0" algn="ctr">
              <a:spcBef>
                <a:spcPts val="0"/>
              </a:spcBef>
              <a:spcAft>
                <a:spcPts val="0"/>
              </a:spcAft>
              <a:buNone/>
            </a:pPr>
            <a:r>
              <a:rPr b="1" lang="en" sz="1100">
                <a:solidFill>
                  <a:srgbClr val="222222"/>
                </a:solidFill>
                <a:highlight>
                  <a:srgbClr val="FFFFFF"/>
                </a:highlight>
              </a:rPr>
              <a:t>expanding on Internet2/NYCERNet in </a:t>
            </a:r>
            <a:r>
              <a:rPr b="1" lang="en" sz="1100">
                <a:solidFill>
                  <a:srgbClr val="222222"/>
                </a:solidFill>
                <a:highlight>
                  <a:srgbClr val="FFFFFF"/>
                </a:highlight>
              </a:rPr>
              <a:t>coming</a:t>
            </a:r>
            <a:r>
              <a:rPr b="1" lang="en" sz="1100">
                <a:solidFill>
                  <a:srgbClr val="222222"/>
                </a:solidFill>
                <a:highlight>
                  <a:srgbClr val="FFFFFF"/>
                </a:highlight>
              </a:rPr>
              <a:t> month</a:t>
            </a:r>
            <a:endParaRPr b="1">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4"/>
          <p:cNvSpPr txBox="1"/>
          <p:nvPr>
            <p:ph type="title"/>
          </p:nvPr>
        </p:nvSpPr>
        <p:spPr>
          <a:xfrm>
            <a:off x="0" y="0"/>
            <a:ext cx="9096000" cy="685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accent1"/>
              </a:buClr>
              <a:buSzPts val="2400"/>
              <a:buFont typeface="Play"/>
              <a:buNone/>
            </a:pPr>
            <a:r>
              <a:rPr b="1" lang="en" sz="2900"/>
              <a:t>SENSE/Fabric/XRootD/NRP/Kubernetes/Multus</a:t>
            </a:r>
            <a:endParaRPr b="1" sz="2900"/>
          </a:p>
        </p:txBody>
      </p:sp>
      <p:sp>
        <p:nvSpPr>
          <p:cNvPr id="223" name="Google Shape;223;p24"/>
          <p:cNvSpPr txBox="1"/>
          <p:nvPr>
            <p:ph idx="12" type="sldNum"/>
          </p:nvPr>
        </p:nvSpPr>
        <p:spPr>
          <a:xfrm>
            <a:off x="457200" y="4800591"/>
            <a:ext cx="447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63738"/>
              </a:buClr>
              <a:buSzPts val="900"/>
              <a:buFont typeface="Calibri"/>
              <a:buNone/>
            </a:pPr>
            <a:fld id="{00000000-1234-1234-1234-123412341234}" type="slidenum">
              <a:rPr lang="en"/>
              <a:t>‹#›</a:t>
            </a:fld>
            <a:endParaRPr/>
          </a:p>
        </p:txBody>
      </p:sp>
      <p:pic>
        <p:nvPicPr>
          <p:cNvPr id="224" name="Google Shape;224;p24"/>
          <p:cNvPicPr preferRelativeResize="0"/>
          <p:nvPr/>
        </p:nvPicPr>
        <p:blipFill rotWithShape="1">
          <a:blip r:embed="rId3">
            <a:alphaModFix/>
          </a:blip>
          <a:srcRect b="0" l="0" r="0" t="0"/>
          <a:stretch/>
        </p:blipFill>
        <p:spPr>
          <a:xfrm>
            <a:off x="179226" y="496876"/>
            <a:ext cx="4663198" cy="3723675"/>
          </a:xfrm>
          <a:prstGeom prst="rect">
            <a:avLst/>
          </a:prstGeom>
          <a:noFill/>
          <a:ln>
            <a:noFill/>
          </a:ln>
        </p:spPr>
      </p:pic>
      <p:sp>
        <p:nvSpPr>
          <p:cNvPr id="225" name="Google Shape;225;p24"/>
          <p:cNvSpPr txBox="1"/>
          <p:nvPr/>
        </p:nvSpPr>
        <p:spPr>
          <a:xfrm>
            <a:off x="5052550" y="447625"/>
            <a:ext cx="4043700" cy="20934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600">
                <a:solidFill>
                  <a:schemeClr val="dk1"/>
                </a:solidFill>
                <a:latin typeface="Inter Medium"/>
                <a:ea typeface="Inter Medium"/>
                <a:cs typeface="Inter Medium"/>
                <a:sym typeface="Inter Medium"/>
              </a:rPr>
              <a:t>2 Servers:</a:t>
            </a:r>
            <a:endParaRPr sz="1600">
              <a:solidFill>
                <a:schemeClr val="dk1"/>
              </a:solidFill>
              <a:latin typeface="Inter Medium"/>
              <a:ea typeface="Inter Medium"/>
              <a:cs typeface="Inter Medium"/>
              <a:sym typeface="Inter Medium"/>
            </a:endParaRPr>
          </a:p>
          <a:p>
            <a:pPr indent="0" lvl="0" marL="0" marR="0" rtl="0" algn="l">
              <a:lnSpc>
                <a:spcPct val="115000"/>
              </a:lnSpc>
              <a:spcBef>
                <a:spcPts val="0"/>
              </a:spcBef>
              <a:spcAft>
                <a:spcPts val="0"/>
              </a:spcAft>
              <a:buNone/>
            </a:pPr>
            <a:r>
              <a:rPr lang="en" sz="1600">
                <a:solidFill>
                  <a:schemeClr val="dk1"/>
                </a:solidFill>
                <a:latin typeface="Inter Medium"/>
                <a:ea typeface="Inter Medium"/>
                <a:cs typeface="Inter Medium"/>
                <a:sym typeface="Inter Medium"/>
              </a:rPr>
              <a:t>2U Supermicro (SYS-621H-TN12R)</a:t>
            </a:r>
            <a:endParaRPr sz="1600">
              <a:solidFill>
                <a:schemeClr val="dk1"/>
              </a:solidFill>
              <a:latin typeface="Inter Medium"/>
              <a:ea typeface="Inter Medium"/>
              <a:cs typeface="Inter Medium"/>
              <a:sym typeface="Inter Medium"/>
            </a:endParaRPr>
          </a:p>
          <a:p>
            <a:pPr indent="0" lvl="0" marL="0" marR="0" rtl="0" algn="l">
              <a:lnSpc>
                <a:spcPct val="115000"/>
              </a:lnSpc>
              <a:spcBef>
                <a:spcPts val="0"/>
              </a:spcBef>
              <a:spcAft>
                <a:spcPts val="0"/>
              </a:spcAft>
              <a:buNone/>
            </a:pPr>
            <a:r>
              <a:rPr lang="en" sz="1600">
                <a:solidFill>
                  <a:schemeClr val="dk1"/>
                </a:solidFill>
                <a:latin typeface="Inter Medium"/>
                <a:ea typeface="Inter Medium"/>
                <a:cs typeface="Inter Medium"/>
                <a:sym typeface="Inter Medium"/>
              </a:rPr>
              <a:t>2x 32 core CPU (Intel Gold 6430)</a:t>
            </a:r>
            <a:endParaRPr sz="1600">
              <a:solidFill>
                <a:schemeClr val="dk1"/>
              </a:solidFill>
              <a:latin typeface="Inter Medium"/>
              <a:ea typeface="Inter Medium"/>
              <a:cs typeface="Inter Medium"/>
              <a:sym typeface="Inter Medium"/>
            </a:endParaRPr>
          </a:p>
          <a:p>
            <a:pPr indent="0" lvl="0" marL="0" marR="0" rtl="0" algn="l">
              <a:lnSpc>
                <a:spcPct val="115000"/>
              </a:lnSpc>
              <a:spcBef>
                <a:spcPts val="0"/>
              </a:spcBef>
              <a:spcAft>
                <a:spcPts val="0"/>
              </a:spcAft>
              <a:buNone/>
            </a:pPr>
            <a:r>
              <a:rPr lang="en" sz="1600">
                <a:solidFill>
                  <a:schemeClr val="dk1"/>
                </a:solidFill>
                <a:latin typeface="Inter Medium"/>
                <a:ea typeface="Inter Medium"/>
                <a:cs typeface="Inter Medium"/>
                <a:sym typeface="Inter Medium"/>
              </a:rPr>
              <a:t>1TB DDR5 (64GB DDR5-5600)</a:t>
            </a:r>
            <a:endParaRPr sz="1600">
              <a:solidFill>
                <a:schemeClr val="dk1"/>
              </a:solidFill>
              <a:latin typeface="Inter Medium"/>
              <a:ea typeface="Inter Medium"/>
              <a:cs typeface="Inter Medium"/>
              <a:sym typeface="Inter Medium"/>
            </a:endParaRPr>
          </a:p>
          <a:p>
            <a:pPr indent="0" lvl="0" marL="0" marR="0" rtl="0" algn="l">
              <a:lnSpc>
                <a:spcPct val="115000"/>
              </a:lnSpc>
              <a:spcBef>
                <a:spcPts val="0"/>
              </a:spcBef>
              <a:spcAft>
                <a:spcPts val="0"/>
              </a:spcAft>
              <a:buNone/>
            </a:pPr>
            <a:r>
              <a:rPr lang="en" sz="1600">
                <a:solidFill>
                  <a:schemeClr val="dk1"/>
                </a:solidFill>
                <a:latin typeface="Inter Medium"/>
                <a:ea typeface="Inter Medium"/>
                <a:cs typeface="Inter Medium"/>
                <a:sym typeface="Inter Medium"/>
              </a:rPr>
              <a:t>12x Samsung PM1733A (Raid0, 42TB)</a:t>
            </a:r>
            <a:endParaRPr sz="1600">
              <a:solidFill>
                <a:schemeClr val="dk1"/>
              </a:solidFill>
              <a:latin typeface="Inter Medium"/>
              <a:ea typeface="Inter Medium"/>
              <a:cs typeface="Inter Medium"/>
              <a:sym typeface="Inter Medium"/>
            </a:endParaRPr>
          </a:p>
          <a:p>
            <a:pPr indent="0" lvl="0" marL="0" marR="0" rtl="0" algn="l">
              <a:lnSpc>
                <a:spcPct val="115000"/>
              </a:lnSpc>
              <a:spcBef>
                <a:spcPts val="0"/>
              </a:spcBef>
              <a:spcAft>
                <a:spcPts val="0"/>
              </a:spcAft>
              <a:buNone/>
            </a:pPr>
            <a:r>
              <a:rPr lang="en" sz="1600">
                <a:solidFill>
                  <a:schemeClr val="dk1"/>
                </a:solidFill>
                <a:latin typeface="Inter Medium"/>
                <a:ea typeface="Inter Medium"/>
                <a:cs typeface="Inter Medium"/>
                <a:sym typeface="Inter Medium"/>
              </a:rPr>
              <a:t>400G NVIDIA CX7</a:t>
            </a:r>
            <a:endParaRPr sz="1600">
              <a:solidFill>
                <a:schemeClr val="dk1"/>
              </a:solidFill>
              <a:latin typeface="Inter Medium"/>
              <a:ea typeface="Inter Medium"/>
              <a:cs typeface="Inter Medium"/>
              <a:sym typeface="Inter Medium"/>
            </a:endParaRPr>
          </a:p>
          <a:p>
            <a:pPr indent="0" lvl="0" marL="0" marR="0" rtl="0" algn="l">
              <a:spcBef>
                <a:spcPts val="0"/>
              </a:spcBef>
              <a:spcAft>
                <a:spcPts val="0"/>
              </a:spcAft>
              <a:buNone/>
            </a:pPr>
            <a:r>
              <a:t/>
            </a:r>
            <a:endParaRPr sz="1600">
              <a:solidFill>
                <a:schemeClr val="dk1"/>
              </a:solidFill>
              <a:latin typeface="Inter Medium"/>
              <a:ea typeface="Inter Medium"/>
              <a:cs typeface="Inter Medium"/>
              <a:sym typeface="Inter Medium"/>
            </a:endParaRPr>
          </a:p>
        </p:txBody>
      </p:sp>
      <p:pic>
        <p:nvPicPr>
          <p:cNvPr id="226" name="Google Shape;226;p24"/>
          <p:cNvPicPr preferRelativeResize="0"/>
          <p:nvPr/>
        </p:nvPicPr>
        <p:blipFill rotWithShape="1">
          <a:blip r:embed="rId4">
            <a:alphaModFix/>
          </a:blip>
          <a:srcRect b="0" l="0" r="0" t="0"/>
          <a:stretch/>
        </p:blipFill>
        <p:spPr>
          <a:xfrm>
            <a:off x="179225" y="4220550"/>
            <a:ext cx="4762488" cy="580050"/>
          </a:xfrm>
          <a:prstGeom prst="rect">
            <a:avLst/>
          </a:prstGeom>
          <a:noFill/>
          <a:ln>
            <a:noFill/>
          </a:ln>
        </p:spPr>
      </p:pic>
      <p:sp>
        <p:nvSpPr>
          <p:cNvPr id="227" name="Google Shape;227;p24"/>
          <p:cNvSpPr txBox="1"/>
          <p:nvPr/>
        </p:nvSpPr>
        <p:spPr>
          <a:xfrm>
            <a:off x="4677000" y="2430075"/>
            <a:ext cx="44670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90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Can we sustain 400Gbps to/from the site using XRootD HTTPs?</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Where are the Software limitations?</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How does latency affects throughput?</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How do jumbo frames affect throughput?</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Should hyperthreading be ON or OFF for storage endpoints?</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What are CPU and Memory Requirements?</a:t>
            </a:r>
            <a:endParaRPr>
              <a:solidFill>
                <a:schemeClr val="dk1"/>
              </a:solidFill>
              <a:latin typeface="Inter Medium"/>
              <a:ea typeface="Inter Medium"/>
              <a:cs typeface="Inter Medium"/>
              <a:sym typeface="Inter Medium"/>
            </a:endParaRPr>
          </a:p>
          <a:p>
            <a:pPr indent="-317500" lvl="0" marL="457200" rtl="0" algn="l">
              <a:lnSpc>
                <a:spcPct val="90000"/>
              </a:lnSpc>
              <a:spcBef>
                <a:spcPts val="0"/>
              </a:spcBef>
              <a:spcAft>
                <a:spcPts val="0"/>
              </a:spcAft>
              <a:buClr>
                <a:schemeClr val="dk1"/>
              </a:buClr>
              <a:buSzPts val="1400"/>
              <a:buFont typeface="Inter Medium"/>
              <a:buChar char="●"/>
            </a:pPr>
            <a:r>
              <a:rPr lang="en">
                <a:solidFill>
                  <a:schemeClr val="dk1"/>
                </a:solidFill>
                <a:latin typeface="Inter Medium"/>
                <a:ea typeface="Inter Medium"/>
                <a:cs typeface="Inter Medium"/>
                <a:sym typeface="Inter Medium"/>
              </a:rPr>
              <a:t>What is the overhead when adding storage (Memdisk, local NVMe Raid, DFS)?</a:t>
            </a:r>
            <a:endParaRPr sz="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457200" y="0"/>
            <a:ext cx="82296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Special thank you to many colleagues</a:t>
            </a:r>
            <a:endParaRPr b="1"/>
          </a:p>
        </p:txBody>
      </p:sp>
      <p:sp>
        <p:nvSpPr>
          <p:cNvPr id="233" name="Google Shape;233;p25"/>
          <p:cNvSpPr txBox="1"/>
          <p:nvPr>
            <p:ph idx="12" type="sldNum"/>
          </p:nvPr>
        </p:nvSpPr>
        <p:spPr>
          <a:xfrm>
            <a:off x="457200" y="4800591"/>
            <a:ext cx="447600" cy="273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
        <p:nvSpPr>
          <p:cNvPr id="234" name="Google Shape;234;p25"/>
          <p:cNvSpPr txBox="1"/>
          <p:nvPr>
            <p:ph idx="1" type="body"/>
          </p:nvPr>
        </p:nvSpPr>
        <p:spPr>
          <a:xfrm>
            <a:off x="457200" y="1167150"/>
            <a:ext cx="8275200" cy="23226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1200"/>
              </a:spcAft>
              <a:buClr>
                <a:schemeClr val="dk1"/>
              </a:buClr>
              <a:buSzPts val="1100"/>
              <a:buFont typeface="Arial"/>
              <a:buNone/>
            </a:pPr>
            <a:r>
              <a:rPr lang="en" sz="1500">
                <a:solidFill>
                  <a:schemeClr val="dk2"/>
                </a:solidFill>
                <a:latin typeface="Arial"/>
                <a:ea typeface="Arial"/>
                <a:cs typeface="Arial"/>
                <a:sym typeface="Arial"/>
              </a:rPr>
              <a:t>Frank Würthwein, Jonathan Guiang, Aashay Arora, Diego Davila, John Graham, Dima Mishin, Thomas Hutton, Chris Hughes, Igor Sfiligoi, Harvey Newman, Maria Spiropulu, Justas Balcas, Raimondas Sirvinskas, Preeti Bhat, Marcos Schwarz, Sravya Uppalapati, Andres Moya, Tom Lehman, Inder Monga, Xi Yang, Chin Guok, John MacAuley, Hans Trompert, Evangelos Chaniotakis, Joe Mambretti, Sana Bellamine, Christopher Bruton, Oliver Gutsche, Asif Shah, Chih-Hao Huang, Dmitry Litvinsev, Phil Demar, Andrew Melo, David A Mason, Garhan Attebury, Hans Trompert, Rafael Coelho, Jessa Westclark, Moya Andres, Moh</a:t>
            </a:r>
            <a:r>
              <a:rPr lang="en" sz="1500">
                <a:solidFill>
                  <a:schemeClr val="dk2"/>
                </a:solidFill>
              </a:rPr>
              <a:t>ammad Fidas Sada</a:t>
            </a:r>
            <a:r>
              <a:rPr lang="en" sz="1500">
                <a:solidFill>
                  <a:schemeClr val="dk2"/>
                </a:solidFill>
                <a:latin typeface="Arial"/>
                <a:ea typeface="Arial"/>
                <a:cs typeface="Arial"/>
                <a:sym typeface="Arial"/>
              </a:rPr>
              <a:t> </a:t>
            </a:r>
            <a:br>
              <a:rPr lang="en" sz="1500">
                <a:solidFill>
                  <a:schemeClr val="dk2"/>
                </a:solidFill>
                <a:latin typeface="Arial"/>
                <a:ea typeface="Arial"/>
                <a:cs typeface="Arial"/>
                <a:sym typeface="Arial"/>
              </a:rPr>
            </a:br>
            <a:r>
              <a:rPr lang="en" sz="1500">
                <a:solidFill>
                  <a:srgbClr val="595959"/>
                </a:solidFill>
                <a:latin typeface="Arial"/>
                <a:ea typeface="Arial"/>
                <a:cs typeface="Arial"/>
                <a:sym typeface="Arial"/>
              </a:rPr>
              <a:t>and many others from NREN communities</a:t>
            </a:r>
            <a:r>
              <a:rPr lang="en" sz="2000">
                <a:solidFill>
                  <a:srgbClr val="595959"/>
                </a:solidFill>
                <a:latin typeface="Arial"/>
                <a:ea typeface="Arial"/>
                <a:cs typeface="Arial"/>
                <a:sym typeface="Arial"/>
              </a:rPr>
              <a:t> </a:t>
            </a:r>
            <a:endParaRPr sz="1900"/>
          </a:p>
        </p:txBody>
      </p:sp>
      <p:pic>
        <p:nvPicPr>
          <p:cNvPr id="235" name="Google Shape;235;p25"/>
          <p:cNvPicPr preferRelativeResize="0"/>
          <p:nvPr/>
        </p:nvPicPr>
        <p:blipFill>
          <a:blip r:embed="rId3">
            <a:alphaModFix/>
          </a:blip>
          <a:stretch>
            <a:fillRect/>
          </a:stretch>
        </p:blipFill>
        <p:spPr>
          <a:xfrm>
            <a:off x="754538" y="3412175"/>
            <a:ext cx="7932273" cy="1731325"/>
          </a:xfrm>
          <a:prstGeom prst="rect">
            <a:avLst/>
          </a:prstGeom>
          <a:noFill/>
          <a:ln>
            <a:noFill/>
          </a:ln>
        </p:spPr>
      </p:pic>
      <p:pic>
        <p:nvPicPr>
          <p:cNvPr id="236" name="Google Shape;236;p25"/>
          <p:cNvPicPr preferRelativeResize="0"/>
          <p:nvPr/>
        </p:nvPicPr>
        <p:blipFill>
          <a:blip r:embed="rId4">
            <a:alphaModFix/>
          </a:blip>
          <a:stretch>
            <a:fillRect/>
          </a:stretch>
        </p:blipFill>
        <p:spPr>
          <a:xfrm>
            <a:off x="4348200" y="4654725"/>
            <a:ext cx="447601" cy="447601"/>
          </a:xfrm>
          <a:prstGeom prst="rect">
            <a:avLst/>
          </a:prstGeom>
          <a:noFill/>
          <a:ln>
            <a:noFill/>
          </a:ln>
        </p:spPr>
      </p:pic>
      <p:pic>
        <p:nvPicPr>
          <p:cNvPr id="237" name="Google Shape;237;p25"/>
          <p:cNvPicPr preferRelativeResize="0"/>
          <p:nvPr/>
        </p:nvPicPr>
        <p:blipFill>
          <a:blip r:embed="rId5">
            <a:alphaModFix/>
          </a:blip>
          <a:stretch>
            <a:fillRect/>
          </a:stretch>
        </p:blipFill>
        <p:spPr>
          <a:xfrm>
            <a:off x="7895575" y="4288922"/>
            <a:ext cx="1166376" cy="249325"/>
          </a:xfrm>
          <a:prstGeom prst="rect">
            <a:avLst/>
          </a:prstGeom>
          <a:noFill/>
          <a:ln>
            <a:noFill/>
          </a:ln>
        </p:spPr>
      </p:pic>
      <p:pic>
        <p:nvPicPr>
          <p:cNvPr id="238" name="Google Shape;238;p25"/>
          <p:cNvPicPr preferRelativeResize="0"/>
          <p:nvPr/>
        </p:nvPicPr>
        <p:blipFill>
          <a:blip r:embed="rId6">
            <a:alphaModFix/>
          </a:blip>
          <a:stretch>
            <a:fillRect/>
          </a:stretch>
        </p:blipFill>
        <p:spPr>
          <a:xfrm>
            <a:off x="169718" y="4288937"/>
            <a:ext cx="951581" cy="249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ph type="title"/>
          </p:nvPr>
        </p:nvSpPr>
        <p:spPr>
          <a:xfrm>
            <a:off x="457200" y="0"/>
            <a:ext cx="8229600" cy="6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More details</a:t>
            </a:r>
            <a:endParaRPr b="1"/>
          </a:p>
        </p:txBody>
      </p:sp>
      <p:sp>
        <p:nvSpPr>
          <p:cNvPr id="244" name="Google Shape;244;p26"/>
          <p:cNvSpPr txBox="1"/>
          <p:nvPr>
            <p:ph idx="12" type="sldNum"/>
          </p:nvPr>
        </p:nvSpPr>
        <p:spPr>
          <a:xfrm>
            <a:off x="457200" y="4800591"/>
            <a:ext cx="447600" cy="273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pic>
        <p:nvPicPr>
          <p:cNvPr id="245" name="Google Shape;245;p26"/>
          <p:cNvPicPr preferRelativeResize="0"/>
          <p:nvPr/>
        </p:nvPicPr>
        <p:blipFill>
          <a:blip r:embed="rId3">
            <a:alphaModFix/>
          </a:blip>
          <a:stretch>
            <a:fillRect/>
          </a:stretch>
        </p:blipFill>
        <p:spPr>
          <a:xfrm>
            <a:off x="754538" y="3412175"/>
            <a:ext cx="7932273" cy="1731325"/>
          </a:xfrm>
          <a:prstGeom prst="rect">
            <a:avLst/>
          </a:prstGeom>
          <a:noFill/>
          <a:ln>
            <a:noFill/>
          </a:ln>
        </p:spPr>
      </p:pic>
      <p:pic>
        <p:nvPicPr>
          <p:cNvPr id="246" name="Google Shape;246;p26"/>
          <p:cNvPicPr preferRelativeResize="0"/>
          <p:nvPr/>
        </p:nvPicPr>
        <p:blipFill>
          <a:blip r:embed="rId4">
            <a:alphaModFix/>
          </a:blip>
          <a:stretch>
            <a:fillRect/>
          </a:stretch>
        </p:blipFill>
        <p:spPr>
          <a:xfrm>
            <a:off x="4348200" y="4654725"/>
            <a:ext cx="447601" cy="447601"/>
          </a:xfrm>
          <a:prstGeom prst="rect">
            <a:avLst/>
          </a:prstGeom>
          <a:noFill/>
          <a:ln>
            <a:noFill/>
          </a:ln>
        </p:spPr>
      </p:pic>
      <p:pic>
        <p:nvPicPr>
          <p:cNvPr id="247" name="Google Shape;247;p26"/>
          <p:cNvPicPr preferRelativeResize="0"/>
          <p:nvPr/>
        </p:nvPicPr>
        <p:blipFill>
          <a:blip r:embed="rId5">
            <a:alphaModFix/>
          </a:blip>
          <a:stretch>
            <a:fillRect/>
          </a:stretch>
        </p:blipFill>
        <p:spPr>
          <a:xfrm>
            <a:off x="7895575" y="4288922"/>
            <a:ext cx="1166376" cy="249325"/>
          </a:xfrm>
          <a:prstGeom prst="rect">
            <a:avLst/>
          </a:prstGeom>
          <a:noFill/>
          <a:ln>
            <a:noFill/>
          </a:ln>
        </p:spPr>
      </p:pic>
      <p:pic>
        <p:nvPicPr>
          <p:cNvPr id="248" name="Google Shape;248;p26"/>
          <p:cNvPicPr preferRelativeResize="0"/>
          <p:nvPr/>
        </p:nvPicPr>
        <p:blipFill>
          <a:blip r:embed="rId6">
            <a:alphaModFix/>
          </a:blip>
          <a:stretch>
            <a:fillRect/>
          </a:stretch>
        </p:blipFill>
        <p:spPr>
          <a:xfrm>
            <a:off x="169718" y="4288937"/>
            <a:ext cx="951581" cy="249325"/>
          </a:xfrm>
          <a:prstGeom prst="rect">
            <a:avLst/>
          </a:prstGeom>
          <a:noFill/>
          <a:ln>
            <a:noFill/>
          </a:ln>
        </p:spPr>
      </p:pic>
      <p:sp>
        <p:nvSpPr>
          <p:cNvPr id="249" name="Google Shape;249;p26"/>
          <p:cNvSpPr txBox="1"/>
          <p:nvPr/>
        </p:nvSpPr>
        <p:spPr>
          <a:xfrm>
            <a:off x="244500" y="527550"/>
            <a:ext cx="8655000" cy="28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en" sz="1600">
                <a:solidFill>
                  <a:schemeClr val="accent2"/>
                </a:solidFill>
              </a:rPr>
              <a:t>Software-Defined Network for End-to-end Networked Science at the Exascale, Future Generation Computer Systems, Volume 110, September 2020, Pages 181-201, </a:t>
            </a:r>
            <a:r>
              <a:rPr lang="en" sz="1600" u="sng">
                <a:solidFill>
                  <a:schemeClr val="hlink"/>
                </a:solidFill>
                <a:hlinkClick r:id="rId7"/>
              </a:rPr>
              <a:t>https://doi.org/10.1016/j.future.2020.04.018</a:t>
            </a:r>
            <a:r>
              <a:rPr lang="en" sz="1600">
                <a:solidFill>
                  <a:schemeClr val="accent2"/>
                </a:solidFill>
              </a:rPr>
              <a:t> </a:t>
            </a:r>
            <a:endParaRPr sz="1600">
              <a:solidFill>
                <a:schemeClr val="accent2"/>
              </a:solidFill>
            </a:endParaRPr>
          </a:p>
          <a:p>
            <a:pPr indent="0" lvl="0" marL="0" rtl="0" algn="l">
              <a:lnSpc>
                <a:spcPct val="115000"/>
              </a:lnSpc>
              <a:spcBef>
                <a:spcPts val="500"/>
              </a:spcBef>
              <a:spcAft>
                <a:spcPts val="0"/>
              </a:spcAft>
              <a:buNone/>
            </a:pPr>
            <a:r>
              <a:rPr lang="en" sz="1600">
                <a:solidFill>
                  <a:schemeClr val="accent2"/>
                </a:solidFill>
              </a:rPr>
              <a:t>7th Rucio Workshop (SDSC, Sep 30th, 2024) - Making SENSE of Application-Network Interfaces by Inder Monga: </a:t>
            </a:r>
            <a:r>
              <a:rPr lang="en" sz="1100" u="sng">
                <a:solidFill>
                  <a:schemeClr val="hlink"/>
                </a:solidFill>
                <a:hlinkClick r:id="rId8"/>
              </a:rPr>
              <a:t>https://videos.cern.ch/record/2300780</a:t>
            </a:r>
            <a:endParaRPr sz="1600">
              <a:solidFill>
                <a:schemeClr val="accent2"/>
              </a:solidFill>
            </a:endParaRPr>
          </a:p>
          <a:p>
            <a:pPr indent="0" lvl="0" marL="0" rtl="0" algn="l">
              <a:spcBef>
                <a:spcPts val="0"/>
              </a:spcBef>
              <a:spcAft>
                <a:spcPts val="0"/>
              </a:spcAft>
              <a:buNone/>
            </a:pPr>
            <a:r>
              <a:rPr lang="en" sz="1600"/>
              <a:t>(SC24, Nov 2024) Network control that makes SENSE: </a:t>
            </a:r>
            <a:r>
              <a:rPr lang="en" sz="1600" u="sng">
                <a:solidFill>
                  <a:schemeClr val="hlink"/>
                </a:solidFill>
                <a:hlinkClick r:id="rId9"/>
              </a:rPr>
              <a:t>https://docs.google.com/presentation/d/1TlZgL8_JMZsPjoJM16aYC-5rGfsOSM1boCI6U2cB6ac/edit?usp=sharing</a:t>
            </a:r>
            <a:endParaRPr sz="1600"/>
          </a:p>
          <a:p>
            <a:pPr indent="0" lvl="0" marL="0" rtl="0" algn="l">
              <a:spcBef>
                <a:spcPts val="0"/>
              </a:spcBef>
              <a:spcAft>
                <a:spcPts val="0"/>
              </a:spcAft>
              <a:buNone/>
            </a:pPr>
            <a:r>
              <a:rPr lang="en" sz="1600">
                <a:solidFill>
                  <a:schemeClr val="accent2"/>
                </a:solidFill>
              </a:rPr>
              <a:t>Email: </a:t>
            </a:r>
            <a:r>
              <a:rPr lang="en" sz="1600" u="sng">
                <a:solidFill>
                  <a:schemeClr val="hlink"/>
                </a:solidFill>
                <a:hlinkClick r:id="rId10"/>
              </a:rPr>
              <a:t>sense-info@es.net</a:t>
            </a:r>
            <a:r>
              <a:rPr lang="en" sz="1600">
                <a:solidFill>
                  <a:schemeClr val="accent2"/>
                </a:solidFill>
              </a:rPr>
              <a:t> </a:t>
            </a:r>
            <a:endParaRPr sz="16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